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8" r:id="rId3"/>
    <p:sldId id="271" r:id="rId4"/>
    <p:sldId id="272" r:id="rId5"/>
    <p:sldId id="273" r:id="rId6"/>
    <p:sldId id="274" r:id="rId7"/>
    <p:sldId id="282" r:id="rId8"/>
    <p:sldId id="302" r:id="rId9"/>
    <p:sldId id="275" r:id="rId10"/>
    <p:sldId id="285" r:id="rId11"/>
    <p:sldId id="283" r:id="rId12"/>
    <p:sldId id="301" r:id="rId13"/>
    <p:sldId id="290" r:id="rId14"/>
    <p:sldId id="291" r:id="rId15"/>
    <p:sldId id="295" r:id="rId16"/>
    <p:sldId id="276" r:id="rId17"/>
    <p:sldId id="287" r:id="rId18"/>
    <p:sldId id="269" r:id="rId19"/>
    <p:sldId id="289" r:id="rId20"/>
    <p:sldId id="278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nürmacher, Christian" initials="Sc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A40000"/>
    <a:srgbClr val="EFF7FF"/>
    <a:srgbClr val="F7FBFF"/>
    <a:srgbClr val="DDF6FF"/>
    <a:srgbClr val="BDEEFF"/>
    <a:srgbClr val="EFFFF7"/>
    <a:srgbClr val="C9FFE4"/>
    <a:srgbClr val="B7FFD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3769" autoAdjust="0"/>
  </p:normalViewPr>
  <p:slideViewPr>
    <p:cSldViewPr>
      <p:cViewPr varScale="1">
        <p:scale>
          <a:sx n="76" d="100"/>
          <a:sy n="76" d="100"/>
        </p:scale>
        <p:origin x="-6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FCAC2-0B14-46BE-98D1-7C40D56BC4C7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</dgm:pt>
    <dgm:pt modelId="{049BB085-3627-4E15-8DFD-6C6B3E509853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EDD4B049-187D-4865-A479-02426DE43BCB}" type="parTrans" cxnId="{980AA674-75AC-4E12-A9C9-595B29ED27AD}">
      <dgm:prSet/>
      <dgm:spPr/>
      <dgm:t>
        <a:bodyPr/>
        <a:lstStyle/>
        <a:p>
          <a:endParaRPr lang="de-DE"/>
        </a:p>
      </dgm:t>
    </dgm:pt>
    <dgm:pt modelId="{F8ACCD4F-89D3-4553-9491-D4986D0AFE8B}" type="sibTrans" cxnId="{980AA674-75AC-4E12-A9C9-595B29ED27AD}">
      <dgm:prSet/>
      <dgm:spPr/>
      <dgm:t>
        <a:bodyPr/>
        <a:lstStyle/>
        <a:p>
          <a:endParaRPr lang="de-DE"/>
        </a:p>
      </dgm:t>
    </dgm:pt>
    <dgm:pt modelId="{4B92ECFC-AF2D-485D-9441-C18D56569F52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D834D5C8-198F-40FF-9C78-A7B4378679CF}" type="parTrans" cxnId="{E0BFBB5E-5901-4EB0-8404-56937BCE04A2}">
      <dgm:prSet/>
      <dgm:spPr/>
      <dgm:t>
        <a:bodyPr/>
        <a:lstStyle/>
        <a:p>
          <a:endParaRPr lang="de-DE"/>
        </a:p>
      </dgm:t>
    </dgm:pt>
    <dgm:pt modelId="{9BEA2EBA-7CE4-4D9F-95E3-0201135E873C}" type="sibTrans" cxnId="{E0BFBB5E-5901-4EB0-8404-56937BCE04A2}">
      <dgm:prSet/>
      <dgm:spPr/>
      <dgm:t>
        <a:bodyPr/>
        <a:lstStyle/>
        <a:p>
          <a:endParaRPr lang="de-DE"/>
        </a:p>
      </dgm:t>
    </dgm:pt>
    <dgm:pt modelId="{177CBE71-577C-4F83-B96D-61884DFF46D8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2AF9D08A-7361-48A2-B575-B12BFD19927C}" type="parTrans" cxnId="{2DC175DB-51ED-4AD0-AEA4-41BB41FAF420}">
      <dgm:prSet/>
      <dgm:spPr/>
      <dgm:t>
        <a:bodyPr/>
        <a:lstStyle/>
        <a:p>
          <a:endParaRPr lang="de-DE"/>
        </a:p>
      </dgm:t>
    </dgm:pt>
    <dgm:pt modelId="{FAA51564-6E74-4E6C-A56B-FCB6D0274965}" type="sibTrans" cxnId="{2DC175DB-51ED-4AD0-AEA4-41BB41FAF420}">
      <dgm:prSet/>
      <dgm:spPr/>
      <dgm:t>
        <a:bodyPr/>
        <a:lstStyle/>
        <a:p>
          <a:endParaRPr lang="de-DE"/>
        </a:p>
      </dgm:t>
    </dgm:pt>
    <dgm:pt modelId="{CEDECE6B-591E-4F81-BE7A-7633FA10615B}" type="pres">
      <dgm:prSet presAssocID="{28EFCAC2-0B14-46BE-98D1-7C40D56BC4C7}" presName="compositeShape" presStyleCnt="0">
        <dgm:presLayoutVars>
          <dgm:dir/>
          <dgm:resizeHandles/>
        </dgm:presLayoutVars>
      </dgm:prSet>
      <dgm:spPr/>
    </dgm:pt>
    <dgm:pt modelId="{7569B898-0029-4C76-8538-7BADEA8D0B55}" type="pres">
      <dgm:prSet presAssocID="{28EFCAC2-0B14-46BE-98D1-7C40D56BC4C7}" presName="pyramid" presStyleLbl="node1" presStyleIdx="0" presStyleCnt="1"/>
      <dgm:spPr>
        <a:solidFill>
          <a:schemeClr val="bg1">
            <a:lumMod val="50000"/>
          </a:schemeClr>
        </a:solidFill>
        <a:sp3d extrusionH="50600" prstMaterial="metal">
          <a:bevelT w="101600" h="80600"/>
          <a:bevelB w="80600" h="80600" prst="relaxedInset"/>
        </a:sp3d>
      </dgm:spPr>
    </dgm:pt>
    <dgm:pt modelId="{48E8A99A-A0AE-44A5-B565-ADB5739B69E6}" type="pres">
      <dgm:prSet presAssocID="{28EFCAC2-0B14-46BE-98D1-7C40D56BC4C7}" presName="theList" presStyleCnt="0"/>
      <dgm:spPr/>
    </dgm:pt>
    <dgm:pt modelId="{1F43D538-99DB-41E4-B496-6909C834188C}" type="pres">
      <dgm:prSet presAssocID="{177CBE71-577C-4F83-B96D-61884DFF46D8}" presName="aNode" presStyleLbl="fgAcc1" presStyleIdx="0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FDBEC7-B126-46FC-B9DE-5B32B456F11B}" type="pres">
      <dgm:prSet presAssocID="{177CBE71-577C-4F83-B96D-61884DFF46D8}" presName="aSpace" presStyleCnt="0"/>
      <dgm:spPr/>
    </dgm:pt>
    <dgm:pt modelId="{8A1E7C3B-59D1-480B-92EC-C3918E0AD283}" type="pres">
      <dgm:prSet presAssocID="{049BB085-3627-4E15-8DFD-6C6B3E509853}" presName="aNode" presStyleLbl="fgAcc1" presStyleIdx="1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F30382-DCFB-4291-B908-FFCBFA6039DA}" type="pres">
      <dgm:prSet presAssocID="{049BB085-3627-4E15-8DFD-6C6B3E509853}" presName="aSpace" presStyleCnt="0"/>
      <dgm:spPr/>
    </dgm:pt>
    <dgm:pt modelId="{32975C55-E52C-49DC-9D20-E0CC50C30BEF}" type="pres">
      <dgm:prSet presAssocID="{4B92ECFC-AF2D-485D-9441-C18D56569F52}" presName="aNode" presStyleLbl="fgAcc1" presStyleIdx="2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608A2B-5E51-4CDF-8C42-45997F8DC610}" type="pres">
      <dgm:prSet presAssocID="{4B92ECFC-AF2D-485D-9441-C18D56569F52}" presName="aSpace" presStyleCnt="0"/>
      <dgm:spPr/>
    </dgm:pt>
  </dgm:ptLst>
  <dgm:cxnLst>
    <dgm:cxn modelId="{E0BFBB5E-5901-4EB0-8404-56937BCE04A2}" srcId="{28EFCAC2-0B14-46BE-98D1-7C40D56BC4C7}" destId="{4B92ECFC-AF2D-485D-9441-C18D56569F52}" srcOrd="2" destOrd="0" parTransId="{D834D5C8-198F-40FF-9C78-A7B4378679CF}" sibTransId="{9BEA2EBA-7CE4-4D9F-95E3-0201135E873C}"/>
    <dgm:cxn modelId="{9163E068-9FF1-478F-8470-1981589AC3D0}" type="presOf" srcId="{28EFCAC2-0B14-46BE-98D1-7C40D56BC4C7}" destId="{CEDECE6B-591E-4F81-BE7A-7633FA10615B}" srcOrd="0" destOrd="0" presId="urn:microsoft.com/office/officeart/2005/8/layout/pyramid2"/>
    <dgm:cxn modelId="{C7AE4608-77C9-4529-A18F-E447C29E7F06}" type="presOf" srcId="{049BB085-3627-4E15-8DFD-6C6B3E509853}" destId="{8A1E7C3B-59D1-480B-92EC-C3918E0AD283}" srcOrd="0" destOrd="0" presId="urn:microsoft.com/office/officeart/2005/8/layout/pyramid2"/>
    <dgm:cxn modelId="{B581DF5B-33B8-42ED-A225-756F7A5CFCA9}" type="presOf" srcId="{4B92ECFC-AF2D-485D-9441-C18D56569F52}" destId="{32975C55-E52C-49DC-9D20-E0CC50C30BEF}" srcOrd="0" destOrd="0" presId="urn:microsoft.com/office/officeart/2005/8/layout/pyramid2"/>
    <dgm:cxn modelId="{7EFF142C-89F7-4AD7-9E9A-43A4BA01FD5F}" type="presOf" srcId="{177CBE71-577C-4F83-B96D-61884DFF46D8}" destId="{1F43D538-99DB-41E4-B496-6909C834188C}" srcOrd="0" destOrd="0" presId="urn:microsoft.com/office/officeart/2005/8/layout/pyramid2"/>
    <dgm:cxn modelId="{2DC175DB-51ED-4AD0-AEA4-41BB41FAF420}" srcId="{28EFCAC2-0B14-46BE-98D1-7C40D56BC4C7}" destId="{177CBE71-577C-4F83-B96D-61884DFF46D8}" srcOrd="0" destOrd="0" parTransId="{2AF9D08A-7361-48A2-B575-B12BFD19927C}" sibTransId="{FAA51564-6E74-4E6C-A56B-FCB6D0274965}"/>
    <dgm:cxn modelId="{980AA674-75AC-4E12-A9C9-595B29ED27AD}" srcId="{28EFCAC2-0B14-46BE-98D1-7C40D56BC4C7}" destId="{049BB085-3627-4E15-8DFD-6C6B3E509853}" srcOrd="1" destOrd="0" parTransId="{EDD4B049-187D-4865-A479-02426DE43BCB}" sibTransId="{F8ACCD4F-89D3-4553-9491-D4986D0AFE8B}"/>
    <dgm:cxn modelId="{DB46DB9E-A5F3-481A-9E9F-11C84CC06376}" type="presParOf" srcId="{CEDECE6B-591E-4F81-BE7A-7633FA10615B}" destId="{7569B898-0029-4C76-8538-7BADEA8D0B55}" srcOrd="0" destOrd="0" presId="urn:microsoft.com/office/officeart/2005/8/layout/pyramid2"/>
    <dgm:cxn modelId="{BD31FC56-B212-4600-82B0-591D634B81DD}" type="presParOf" srcId="{CEDECE6B-591E-4F81-BE7A-7633FA10615B}" destId="{48E8A99A-A0AE-44A5-B565-ADB5739B69E6}" srcOrd="1" destOrd="0" presId="urn:microsoft.com/office/officeart/2005/8/layout/pyramid2"/>
    <dgm:cxn modelId="{9687DA30-F32D-4126-A36D-862ED7FF097C}" type="presParOf" srcId="{48E8A99A-A0AE-44A5-B565-ADB5739B69E6}" destId="{1F43D538-99DB-41E4-B496-6909C834188C}" srcOrd="0" destOrd="0" presId="urn:microsoft.com/office/officeart/2005/8/layout/pyramid2"/>
    <dgm:cxn modelId="{FD45AA8F-80C5-4F91-B8ED-45953E2327A7}" type="presParOf" srcId="{48E8A99A-A0AE-44A5-B565-ADB5739B69E6}" destId="{08FDBEC7-B126-46FC-B9DE-5B32B456F11B}" srcOrd="1" destOrd="0" presId="urn:microsoft.com/office/officeart/2005/8/layout/pyramid2"/>
    <dgm:cxn modelId="{88D30A8A-B581-400C-BDA1-9E5960AB8FC5}" type="presParOf" srcId="{48E8A99A-A0AE-44A5-B565-ADB5739B69E6}" destId="{8A1E7C3B-59D1-480B-92EC-C3918E0AD283}" srcOrd="2" destOrd="0" presId="urn:microsoft.com/office/officeart/2005/8/layout/pyramid2"/>
    <dgm:cxn modelId="{3B474BAF-21AD-407F-BFC6-7E9827F84223}" type="presParOf" srcId="{48E8A99A-A0AE-44A5-B565-ADB5739B69E6}" destId="{70F30382-DCFB-4291-B908-FFCBFA6039DA}" srcOrd="3" destOrd="0" presId="urn:microsoft.com/office/officeart/2005/8/layout/pyramid2"/>
    <dgm:cxn modelId="{FCC6B339-EFDB-4EC3-B1FD-6FF0DA161A4F}" type="presParOf" srcId="{48E8A99A-A0AE-44A5-B565-ADB5739B69E6}" destId="{32975C55-E52C-49DC-9D20-E0CC50C30BEF}" srcOrd="4" destOrd="0" presId="urn:microsoft.com/office/officeart/2005/8/layout/pyramid2"/>
    <dgm:cxn modelId="{70F82D5A-6C6E-40B3-993C-26C8A8574E93}" type="presParOf" srcId="{48E8A99A-A0AE-44A5-B565-ADB5739B69E6}" destId="{57608A2B-5E51-4CDF-8C42-45997F8DC61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FCAC2-0B14-46BE-98D1-7C40D56BC4C7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</dgm:pt>
    <dgm:pt modelId="{049BB085-3627-4E15-8DFD-6C6B3E509853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EDD4B049-187D-4865-A479-02426DE43BCB}" type="parTrans" cxnId="{980AA674-75AC-4E12-A9C9-595B29ED27AD}">
      <dgm:prSet/>
      <dgm:spPr/>
      <dgm:t>
        <a:bodyPr/>
        <a:lstStyle/>
        <a:p>
          <a:endParaRPr lang="de-DE"/>
        </a:p>
      </dgm:t>
    </dgm:pt>
    <dgm:pt modelId="{F8ACCD4F-89D3-4553-9491-D4986D0AFE8B}" type="sibTrans" cxnId="{980AA674-75AC-4E12-A9C9-595B29ED27AD}">
      <dgm:prSet/>
      <dgm:spPr/>
      <dgm:t>
        <a:bodyPr/>
        <a:lstStyle/>
        <a:p>
          <a:endParaRPr lang="de-DE"/>
        </a:p>
      </dgm:t>
    </dgm:pt>
    <dgm:pt modelId="{4B92ECFC-AF2D-485D-9441-C18D56569F52}">
      <dgm:prSet phldrT="[Text]" custT="1"/>
      <dgm:spPr>
        <a:solidFill>
          <a:schemeClr val="tx2"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D834D5C8-198F-40FF-9C78-A7B4378679CF}" type="parTrans" cxnId="{E0BFBB5E-5901-4EB0-8404-56937BCE04A2}">
      <dgm:prSet/>
      <dgm:spPr/>
      <dgm:t>
        <a:bodyPr/>
        <a:lstStyle/>
        <a:p>
          <a:endParaRPr lang="de-DE"/>
        </a:p>
      </dgm:t>
    </dgm:pt>
    <dgm:pt modelId="{9BEA2EBA-7CE4-4D9F-95E3-0201135E873C}" type="sibTrans" cxnId="{E0BFBB5E-5901-4EB0-8404-56937BCE04A2}">
      <dgm:prSet/>
      <dgm:spPr/>
      <dgm:t>
        <a:bodyPr/>
        <a:lstStyle/>
        <a:p>
          <a:endParaRPr lang="de-DE"/>
        </a:p>
      </dgm:t>
    </dgm:pt>
    <dgm:pt modelId="{177CBE71-577C-4F83-B96D-61884DFF46D8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2AF9D08A-7361-48A2-B575-B12BFD19927C}" type="parTrans" cxnId="{2DC175DB-51ED-4AD0-AEA4-41BB41FAF420}">
      <dgm:prSet/>
      <dgm:spPr/>
      <dgm:t>
        <a:bodyPr/>
        <a:lstStyle/>
        <a:p>
          <a:endParaRPr lang="de-DE"/>
        </a:p>
      </dgm:t>
    </dgm:pt>
    <dgm:pt modelId="{FAA51564-6E74-4E6C-A56B-FCB6D0274965}" type="sibTrans" cxnId="{2DC175DB-51ED-4AD0-AEA4-41BB41FAF420}">
      <dgm:prSet/>
      <dgm:spPr/>
      <dgm:t>
        <a:bodyPr/>
        <a:lstStyle/>
        <a:p>
          <a:endParaRPr lang="de-DE"/>
        </a:p>
      </dgm:t>
    </dgm:pt>
    <dgm:pt modelId="{CEDECE6B-591E-4F81-BE7A-7633FA10615B}" type="pres">
      <dgm:prSet presAssocID="{28EFCAC2-0B14-46BE-98D1-7C40D56BC4C7}" presName="compositeShape" presStyleCnt="0">
        <dgm:presLayoutVars>
          <dgm:dir/>
          <dgm:resizeHandles/>
        </dgm:presLayoutVars>
      </dgm:prSet>
      <dgm:spPr/>
    </dgm:pt>
    <dgm:pt modelId="{7569B898-0029-4C76-8538-7BADEA8D0B55}" type="pres">
      <dgm:prSet presAssocID="{28EFCAC2-0B14-46BE-98D1-7C40D56BC4C7}" presName="pyramid" presStyleLbl="node1" presStyleIdx="0" presStyleCnt="1"/>
      <dgm:spPr>
        <a:solidFill>
          <a:schemeClr val="bg1">
            <a:lumMod val="50000"/>
          </a:schemeClr>
        </a:solidFill>
        <a:sp3d extrusionH="50600" prstMaterial="metal">
          <a:bevelT w="101600" h="80600"/>
          <a:bevelB w="80600" h="80600" prst="relaxedInset"/>
        </a:sp3d>
      </dgm:spPr>
    </dgm:pt>
    <dgm:pt modelId="{48E8A99A-A0AE-44A5-B565-ADB5739B69E6}" type="pres">
      <dgm:prSet presAssocID="{28EFCAC2-0B14-46BE-98D1-7C40D56BC4C7}" presName="theList" presStyleCnt="0"/>
      <dgm:spPr/>
    </dgm:pt>
    <dgm:pt modelId="{1F43D538-99DB-41E4-B496-6909C834188C}" type="pres">
      <dgm:prSet presAssocID="{177CBE71-577C-4F83-B96D-61884DFF46D8}" presName="aNode" presStyleLbl="fgAcc1" presStyleIdx="0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FDBEC7-B126-46FC-B9DE-5B32B456F11B}" type="pres">
      <dgm:prSet presAssocID="{177CBE71-577C-4F83-B96D-61884DFF46D8}" presName="aSpace" presStyleCnt="0"/>
      <dgm:spPr/>
    </dgm:pt>
    <dgm:pt modelId="{8A1E7C3B-59D1-480B-92EC-C3918E0AD283}" type="pres">
      <dgm:prSet presAssocID="{049BB085-3627-4E15-8DFD-6C6B3E509853}" presName="aNode" presStyleLbl="fgAcc1" presStyleIdx="1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F30382-DCFB-4291-B908-FFCBFA6039DA}" type="pres">
      <dgm:prSet presAssocID="{049BB085-3627-4E15-8DFD-6C6B3E509853}" presName="aSpace" presStyleCnt="0"/>
      <dgm:spPr/>
    </dgm:pt>
    <dgm:pt modelId="{32975C55-E52C-49DC-9D20-E0CC50C30BEF}" type="pres">
      <dgm:prSet presAssocID="{4B92ECFC-AF2D-485D-9441-C18D56569F52}" presName="aNode" presStyleLbl="fgAcc1" presStyleIdx="2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608A2B-5E51-4CDF-8C42-45997F8DC610}" type="pres">
      <dgm:prSet presAssocID="{4B92ECFC-AF2D-485D-9441-C18D56569F52}" presName="aSpace" presStyleCnt="0"/>
      <dgm:spPr/>
    </dgm:pt>
  </dgm:ptLst>
  <dgm:cxnLst>
    <dgm:cxn modelId="{E0BFBB5E-5901-4EB0-8404-56937BCE04A2}" srcId="{28EFCAC2-0B14-46BE-98D1-7C40D56BC4C7}" destId="{4B92ECFC-AF2D-485D-9441-C18D56569F52}" srcOrd="2" destOrd="0" parTransId="{D834D5C8-198F-40FF-9C78-A7B4378679CF}" sibTransId="{9BEA2EBA-7CE4-4D9F-95E3-0201135E873C}"/>
    <dgm:cxn modelId="{FCB6CD72-B0D3-453B-8DDC-F2B5CD9DD60C}" type="presOf" srcId="{28EFCAC2-0B14-46BE-98D1-7C40D56BC4C7}" destId="{CEDECE6B-591E-4F81-BE7A-7633FA10615B}" srcOrd="0" destOrd="0" presId="urn:microsoft.com/office/officeart/2005/8/layout/pyramid2"/>
    <dgm:cxn modelId="{5FDE4047-4467-43CA-81A2-96555E292AD8}" type="presOf" srcId="{177CBE71-577C-4F83-B96D-61884DFF46D8}" destId="{1F43D538-99DB-41E4-B496-6909C834188C}" srcOrd="0" destOrd="0" presId="urn:microsoft.com/office/officeart/2005/8/layout/pyramid2"/>
    <dgm:cxn modelId="{35FFC6EC-6E97-4207-9384-A3ADE8E16849}" type="presOf" srcId="{4B92ECFC-AF2D-485D-9441-C18D56569F52}" destId="{32975C55-E52C-49DC-9D20-E0CC50C30BEF}" srcOrd="0" destOrd="0" presId="urn:microsoft.com/office/officeart/2005/8/layout/pyramid2"/>
    <dgm:cxn modelId="{6DAEA197-6C37-4373-A85F-87B92A9A8ED5}" type="presOf" srcId="{049BB085-3627-4E15-8DFD-6C6B3E509853}" destId="{8A1E7C3B-59D1-480B-92EC-C3918E0AD283}" srcOrd="0" destOrd="0" presId="urn:microsoft.com/office/officeart/2005/8/layout/pyramid2"/>
    <dgm:cxn modelId="{2DC175DB-51ED-4AD0-AEA4-41BB41FAF420}" srcId="{28EFCAC2-0B14-46BE-98D1-7C40D56BC4C7}" destId="{177CBE71-577C-4F83-B96D-61884DFF46D8}" srcOrd="0" destOrd="0" parTransId="{2AF9D08A-7361-48A2-B575-B12BFD19927C}" sibTransId="{FAA51564-6E74-4E6C-A56B-FCB6D0274965}"/>
    <dgm:cxn modelId="{980AA674-75AC-4E12-A9C9-595B29ED27AD}" srcId="{28EFCAC2-0B14-46BE-98D1-7C40D56BC4C7}" destId="{049BB085-3627-4E15-8DFD-6C6B3E509853}" srcOrd="1" destOrd="0" parTransId="{EDD4B049-187D-4865-A479-02426DE43BCB}" sibTransId="{F8ACCD4F-89D3-4553-9491-D4986D0AFE8B}"/>
    <dgm:cxn modelId="{108E8C1A-3135-4A55-BC87-8483FCC92985}" type="presParOf" srcId="{CEDECE6B-591E-4F81-BE7A-7633FA10615B}" destId="{7569B898-0029-4C76-8538-7BADEA8D0B55}" srcOrd="0" destOrd="0" presId="urn:microsoft.com/office/officeart/2005/8/layout/pyramid2"/>
    <dgm:cxn modelId="{531C8A72-4AF7-4CF1-B722-44861037EE04}" type="presParOf" srcId="{CEDECE6B-591E-4F81-BE7A-7633FA10615B}" destId="{48E8A99A-A0AE-44A5-B565-ADB5739B69E6}" srcOrd="1" destOrd="0" presId="urn:microsoft.com/office/officeart/2005/8/layout/pyramid2"/>
    <dgm:cxn modelId="{76CA3946-D606-4398-A6A9-85DD570C8F73}" type="presParOf" srcId="{48E8A99A-A0AE-44A5-B565-ADB5739B69E6}" destId="{1F43D538-99DB-41E4-B496-6909C834188C}" srcOrd="0" destOrd="0" presId="urn:microsoft.com/office/officeart/2005/8/layout/pyramid2"/>
    <dgm:cxn modelId="{3DD8081F-E03F-41D3-A3D7-393E41190521}" type="presParOf" srcId="{48E8A99A-A0AE-44A5-B565-ADB5739B69E6}" destId="{08FDBEC7-B126-46FC-B9DE-5B32B456F11B}" srcOrd="1" destOrd="0" presId="urn:microsoft.com/office/officeart/2005/8/layout/pyramid2"/>
    <dgm:cxn modelId="{E26D5D36-0AC8-4013-97B1-54D7F4B743BA}" type="presParOf" srcId="{48E8A99A-A0AE-44A5-B565-ADB5739B69E6}" destId="{8A1E7C3B-59D1-480B-92EC-C3918E0AD283}" srcOrd="2" destOrd="0" presId="urn:microsoft.com/office/officeart/2005/8/layout/pyramid2"/>
    <dgm:cxn modelId="{15384E71-A611-43FC-A0AE-3B6772A0ADFB}" type="presParOf" srcId="{48E8A99A-A0AE-44A5-B565-ADB5739B69E6}" destId="{70F30382-DCFB-4291-B908-FFCBFA6039DA}" srcOrd="3" destOrd="0" presId="urn:microsoft.com/office/officeart/2005/8/layout/pyramid2"/>
    <dgm:cxn modelId="{1DC8473E-F4D6-42FE-9E54-1FADB10DABCC}" type="presParOf" srcId="{48E8A99A-A0AE-44A5-B565-ADB5739B69E6}" destId="{32975C55-E52C-49DC-9D20-E0CC50C30BEF}" srcOrd="4" destOrd="0" presId="urn:microsoft.com/office/officeart/2005/8/layout/pyramid2"/>
    <dgm:cxn modelId="{F8CBE848-A6A4-4F46-BC2B-E03DDFD39DCC}" type="presParOf" srcId="{48E8A99A-A0AE-44A5-B565-ADB5739B69E6}" destId="{57608A2B-5E51-4CDF-8C42-45997F8DC61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FCAC2-0B14-46BE-98D1-7C40D56BC4C7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</dgm:pt>
    <dgm:pt modelId="{049BB085-3627-4E15-8DFD-6C6B3E509853}">
      <dgm:prSet phldrT="[Text]" custT="1"/>
      <dgm:spPr>
        <a:solidFill>
          <a:schemeClr val="tx2"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EDD4B049-187D-4865-A479-02426DE43BCB}" type="parTrans" cxnId="{980AA674-75AC-4E12-A9C9-595B29ED27AD}">
      <dgm:prSet/>
      <dgm:spPr/>
      <dgm:t>
        <a:bodyPr/>
        <a:lstStyle/>
        <a:p>
          <a:endParaRPr lang="de-DE"/>
        </a:p>
      </dgm:t>
    </dgm:pt>
    <dgm:pt modelId="{F8ACCD4F-89D3-4553-9491-D4986D0AFE8B}" type="sibTrans" cxnId="{980AA674-75AC-4E12-A9C9-595B29ED27AD}">
      <dgm:prSet/>
      <dgm:spPr/>
      <dgm:t>
        <a:bodyPr/>
        <a:lstStyle/>
        <a:p>
          <a:endParaRPr lang="de-DE"/>
        </a:p>
      </dgm:t>
    </dgm:pt>
    <dgm:pt modelId="{4B92ECFC-AF2D-485D-9441-C18D56569F52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D834D5C8-198F-40FF-9C78-A7B4378679CF}" type="parTrans" cxnId="{E0BFBB5E-5901-4EB0-8404-56937BCE04A2}">
      <dgm:prSet/>
      <dgm:spPr/>
      <dgm:t>
        <a:bodyPr/>
        <a:lstStyle/>
        <a:p>
          <a:endParaRPr lang="de-DE"/>
        </a:p>
      </dgm:t>
    </dgm:pt>
    <dgm:pt modelId="{9BEA2EBA-7CE4-4D9F-95E3-0201135E873C}" type="sibTrans" cxnId="{E0BFBB5E-5901-4EB0-8404-56937BCE04A2}">
      <dgm:prSet/>
      <dgm:spPr/>
      <dgm:t>
        <a:bodyPr/>
        <a:lstStyle/>
        <a:p>
          <a:endParaRPr lang="de-DE"/>
        </a:p>
      </dgm:t>
    </dgm:pt>
    <dgm:pt modelId="{177CBE71-577C-4F83-B96D-61884DFF46D8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2AF9D08A-7361-48A2-B575-B12BFD19927C}" type="parTrans" cxnId="{2DC175DB-51ED-4AD0-AEA4-41BB41FAF420}">
      <dgm:prSet/>
      <dgm:spPr/>
      <dgm:t>
        <a:bodyPr/>
        <a:lstStyle/>
        <a:p>
          <a:endParaRPr lang="de-DE"/>
        </a:p>
      </dgm:t>
    </dgm:pt>
    <dgm:pt modelId="{FAA51564-6E74-4E6C-A56B-FCB6D0274965}" type="sibTrans" cxnId="{2DC175DB-51ED-4AD0-AEA4-41BB41FAF420}">
      <dgm:prSet/>
      <dgm:spPr/>
      <dgm:t>
        <a:bodyPr/>
        <a:lstStyle/>
        <a:p>
          <a:endParaRPr lang="de-DE"/>
        </a:p>
      </dgm:t>
    </dgm:pt>
    <dgm:pt modelId="{CEDECE6B-591E-4F81-BE7A-7633FA10615B}" type="pres">
      <dgm:prSet presAssocID="{28EFCAC2-0B14-46BE-98D1-7C40D56BC4C7}" presName="compositeShape" presStyleCnt="0">
        <dgm:presLayoutVars>
          <dgm:dir/>
          <dgm:resizeHandles/>
        </dgm:presLayoutVars>
      </dgm:prSet>
      <dgm:spPr/>
    </dgm:pt>
    <dgm:pt modelId="{7569B898-0029-4C76-8538-7BADEA8D0B55}" type="pres">
      <dgm:prSet presAssocID="{28EFCAC2-0B14-46BE-98D1-7C40D56BC4C7}" presName="pyramid" presStyleLbl="node1" presStyleIdx="0" presStyleCnt="1"/>
      <dgm:spPr>
        <a:solidFill>
          <a:schemeClr val="bg1">
            <a:lumMod val="50000"/>
          </a:schemeClr>
        </a:solidFill>
        <a:sp3d extrusionH="50600" prstMaterial="metal">
          <a:bevelT w="101600" h="80600"/>
          <a:bevelB w="80600" h="80600" prst="relaxedInset"/>
        </a:sp3d>
      </dgm:spPr>
    </dgm:pt>
    <dgm:pt modelId="{48E8A99A-A0AE-44A5-B565-ADB5739B69E6}" type="pres">
      <dgm:prSet presAssocID="{28EFCAC2-0B14-46BE-98D1-7C40D56BC4C7}" presName="theList" presStyleCnt="0"/>
      <dgm:spPr/>
    </dgm:pt>
    <dgm:pt modelId="{1F43D538-99DB-41E4-B496-6909C834188C}" type="pres">
      <dgm:prSet presAssocID="{177CBE71-577C-4F83-B96D-61884DFF46D8}" presName="aNode" presStyleLbl="fgAcc1" presStyleIdx="0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FDBEC7-B126-46FC-B9DE-5B32B456F11B}" type="pres">
      <dgm:prSet presAssocID="{177CBE71-577C-4F83-B96D-61884DFF46D8}" presName="aSpace" presStyleCnt="0"/>
      <dgm:spPr/>
    </dgm:pt>
    <dgm:pt modelId="{8A1E7C3B-59D1-480B-92EC-C3918E0AD283}" type="pres">
      <dgm:prSet presAssocID="{049BB085-3627-4E15-8DFD-6C6B3E509853}" presName="aNode" presStyleLbl="fgAcc1" presStyleIdx="1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F30382-DCFB-4291-B908-FFCBFA6039DA}" type="pres">
      <dgm:prSet presAssocID="{049BB085-3627-4E15-8DFD-6C6B3E509853}" presName="aSpace" presStyleCnt="0"/>
      <dgm:spPr/>
    </dgm:pt>
    <dgm:pt modelId="{32975C55-E52C-49DC-9D20-E0CC50C30BEF}" type="pres">
      <dgm:prSet presAssocID="{4B92ECFC-AF2D-485D-9441-C18D56569F52}" presName="aNode" presStyleLbl="fgAcc1" presStyleIdx="2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608A2B-5E51-4CDF-8C42-45997F8DC610}" type="pres">
      <dgm:prSet presAssocID="{4B92ECFC-AF2D-485D-9441-C18D56569F52}" presName="aSpace" presStyleCnt="0"/>
      <dgm:spPr/>
    </dgm:pt>
  </dgm:ptLst>
  <dgm:cxnLst>
    <dgm:cxn modelId="{E0BFBB5E-5901-4EB0-8404-56937BCE04A2}" srcId="{28EFCAC2-0B14-46BE-98D1-7C40D56BC4C7}" destId="{4B92ECFC-AF2D-485D-9441-C18D56569F52}" srcOrd="2" destOrd="0" parTransId="{D834D5C8-198F-40FF-9C78-A7B4378679CF}" sibTransId="{9BEA2EBA-7CE4-4D9F-95E3-0201135E873C}"/>
    <dgm:cxn modelId="{35D44FDA-63A5-41D3-BD39-3ED6A96863CE}" type="presOf" srcId="{4B92ECFC-AF2D-485D-9441-C18D56569F52}" destId="{32975C55-E52C-49DC-9D20-E0CC50C30BEF}" srcOrd="0" destOrd="0" presId="urn:microsoft.com/office/officeart/2005/8/layout/pyramid2"/>
    <dgm:cxn modelId="{75E2792F-AAA6-482F-907A-673CB52779B1}" type="presOf" srcId="{177CBE71-577C-4F83-B96D-61884DFF46D8}" destId="{1F43D538-99DB-41E4-B496-6909C834188C}" srcOrd="0" destOrd="0" presId="urn:microsoft.com/office/officeart/2005/8/layout/pyramid2"/>
    <dgm:cxn modelId="{31D5410B-C27E-4802-9D50-57A996672C4B}" type="presOf" srcId="{049BB085-3627-4E15-8DFD-6C6B3E509853}" destId="{8A1E7C3B-59D1-480B-92EC-C3918E0AD283}" srcOrd="0" destOrd="0" presId="urn:microsoft.com/office/officeart/2005/8/layout/pyramid2"/>
    <dgm:cxn modelId="{2DC175DB-51ED-4AD0-AEA4-41BB41FAF420}" srcId="{28EFCAC2-0B14-46BE-98D1-7C40D56BC4C7}" destId="{177CBE71-577C-4F83-B96D-61884DFF46D8}" srcOrd="0" destOrd="0" parTransId="{2AF9D08A-7361-48A2-B575-B12BFD19927C}" sibTransId="{FAA51564-6E74-4E6C-A56B-FCB6D0274965}"/>
    <dgm:cxn modelId="{980AA674-75AC-4E12-A9C9-595B29ED27AD}" srcId="{28EFCAC2-0B14-46BE-98D1-7C40D56BC4C7}" destId="{049BB085-3627-4E15-8DFD-6C6B3E509853}" srcOrd="1" destOrd="0" parTransId="{EDD4B049-187D-4865-A479-02426DE43BCB}" sibTransId="{F8ACCD4F-89D3-4553-9491-D4986D0AFE8B}"/>
    <dgm:cxn modelId="{CB5354FE-AC3F-426A-BC2D-7AA7E1C37BBD}" type="presOf" srcId="{28EFCAC2-0B14-46BE-98D1-7C40D56BC4C7}" destId="{CEDECE6B-591E-4F81-BE7A-7633FA10615B}" srcOrd="0" destOrd="0" presId="urn:microsoft.com/office/officeart/2005/8/layout/pyramid2"/>
    <dgm:cxn modelId="{B1584393-4BCC-44FB-AA81-16FE02B045C3}" type="presParOf" srcId="{CEDECE6B-591E-4F81-BE7A-7633FA10615B}" destId="{7569B898-0029-4C76-8538-7BADEA8D0B55}" srcOrd="0" destOrd="0" presId="urn:microsoft.com/office/officeart/2005/8/layout/pyramid2"/>
    <dgm:cxn modelId="{3C2AFFF3-34A8-435F-BC3C-75732B5415E1}" type="presParOf" srcId="{CEDECE6B-591E-4F81-BE7A-7633FA10615B}" destId="{48E8A99A-A0AE-44A5-B565-ADB5739B69E6}" srcOrd="1" destOrd="0" presId="urn:microsoft.com/office/officeart/2005/8/layout/pyramid2"/>
    <dgm:cxn modelId="{946D80A7-BF8A-4763-873F-AF233106C10E}" type="presParOf" srcId="{48E8A99A-A0AE-44A5-B565-ADB5739B69E6}" destId="{1F43D538-99DB-41E4-B496-6909C834188C}" srcOrd="0" destOrd="0" presId="urn:microsoft.com/office/officeart/2005/8/layout/pyramid2"/>
    <dgm:cxn modelId="{6BA04A4C-5CCD-498B-8495-FE6A91375E82}" type="presParOf" srcId="{48E8A99A-A0AE-44A5-B565-ADB5739B69E6}" destId="{08FDBEC7-B126-46FC-B9DE-5B32B456F11B}" srcOrd="1" destOrd="0" presId="urn:microsoft.com/office/officeart/2005/8/layout/pyramid2"/>
    <dgm:cxn modelId="{A91BBA13-26B1-4511-AD2B-D7768EC6BBAB}" type="presParOf" srcId="{48E8A99A-A0AE-44A5-B565-ADB5739B69E6}" destId="{8A1E7C3B-59D1-480B-92EC-C3918E0AD283}" srcOrd="2" destOrd="0" presId="urn:microsoft.com/office/officeart/2005/8/layout/pyramid2"/>
    <dgm:cxn modelId="{E7487CF2-E55F-4AC5-9FA5-465F826B6E39}" type="presParOf" srcId="{48E8A99A-A0AE-44A5-B565-ADB5739B69E6}" destId="{70F30382-DCFB-4291-B908-FFCBFA6039DA}" srcOrd="3" destOrd="0" presId="urn:microsoft.com/office/officeart/2005/8/layout/pyramid2"/>
    <dgm:cxn modelId="{306764F4-7D87-4C37-AEF0-9474E0758C18}" type="presParOf" srcId="{48E8A99A-A0AE-44A5-B565-ADB5739B69E6}" destId="{32975C55-E52C-49DC-9D20-E0CC50C30BEF}" srcOrd="4" destOrd="0" presId="urn:microsoft.com/office/officeart/2005/8/layout/pyramid2"/>
    <dgm:cxn modelId="{87026433-5486-4B43-8E71-2317CF0FEA37}" type="presParOf" srcId="{48E8A99A-A0AE-44A5-B565-ADB5739B69E6}" destId="{57608A2B-5E51-4CDF-8C42-45997F8DC61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EFCAC2-0B14-46BE-98D1-7C40D56BC4C7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</dgm:pt>
    <dgm:pt modelId="{049BB085-3627-4E15-8DFD-6C6B3E509853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 lIns="0" rIns="0"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EDD4B049-187D-4865-A479-02426DE43BCB}" type="parTrans" cxnId="{980AA674-75AC-4E12-A9C9-595B29ED27AD}">
      <dgm:prSet/>
      <dgm:spPr/>
      <dgm:t>
        <a:bodyPr/>
        <a:lstStyle/>
        <a:p>
          <a:endParaRPr lang="de-DE"/>
        </a:p>
      </dgm:t>
    </dgm:pt>
    <dgm:pt modelId="{F8ACCD4F-89D3-4553-9491-D4986D0AFE8B}" type="sibTrans" cxnId="{980AA674-75AC-4E12-A9C9-595B29ED27AD}">
      <dgm:prSet/>
      <dgm:spPr/>
      <dgm:t>
        <a:bodyPr/>
        <a:lstStyle/>
        <a:p>
          <a:endParaRPr lang="de-DE"/>
        </a:p>
      </dgm:t>
    </dgm:pt>
    <dgm:pt modelId="{4B92ECFC-AF2D-485D-9441-C18D56569F52}">
      <dgm:prSet phldrT="[Text]" custT="1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D834D5C8-198F-40FF-9C78-A7B4378679CF}" type="parTrans" cxnId="{E0BFBB5E-5901-4EB0-8404-56937BCE04A2}">
      <dgm:prSet/>
      <dgm:spPr/>
      <dgm:t>
        <a:bodyPr/>
        <a:lstStyle/>
        <a:p>
          <a:endParaRPr lang="de-DE"/>
        </a:p>
      </dgm:t>
    </dgm:pt>
    <dgm:pt modelId="{9BEA2EBA-7CE4-4D9F-95E3-0201135E873C}" type="sibTrans" cxnId="{E0BFBB5E-5901-4EB0-8404-56937BCE04A2}">
      <dgm:prSet/>
      <dgm:spPr/>
      <dgm:t>
        <a:bodyPr/>
        <a:lstStyle/>
        <a:p>
          <a:endParaRPr lang="de-DE"/>
        </a:p>
      </dgm:t>
    </dgm:pt>
    <dgm:pt modelId="{177CBE71-577C-4F83-B96D-61884DFF46D8}">
      <dgm:prSet phldrT="[Text]" custT="1"/>
      <dgm:spPr>
        <a:solidFill>
          <a:schemeClr val="tx2">
            <a:alpha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DE" sz="20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dirty="0">
            <a:latin typeface="+mn-lt"/>
            <a:cs typeface="Times New Roman" pitchFamily="18" charset="0"/>
          </a:endParaRPr>
        </a:p>
      </dgm:t>
    </dgm:pt>
    <dgm:pt modelId="{2AF9D08A-7361-48A2-B575-B12BFD19927C}" type="parTrans" cxnId="{2DC175DB-51ED-4AD0-AEA4-41BB41FAF420}">
      <dgm:prSet/>
      <dgm:spPr/>
      <dgm:t>
        <a:bodyPr/>
        <a:lstStyle/>
        <a:p>
          <a:endParaRPr lang="de-DE"/>
        </a:p>
      </dgm:t>
    </dgm:pt>
    <dgm:pt modelId="{FAA51564-6E74-4E6C-A56B-FCB6D0274965}" type="sibTrans" cxnId="{2DC175DB-51ED-4AD0-AEA4-41BB41FAF420}">
      <dgm:prSet/>
      <dgm:spPr/>
      <dgm:t>
        <a:bodyPr/>
        <a:lstStyle/>
        <a:p>
          <a:endParaRPr lang="de-DE"/>
        </a:p>
      </dgm:t>
    </dgm:pt>
    <dgm:pt modelId="{CEDECE6B-591E-4F81-BE7A-7633FA10615B}" type="pres">
      <dgm:prSet presAssocID="{28EFCAC2-0B14-46BE-98D1-7C40D56BC4C7}" presName="compositeShape" presStyleCnt="0">
        <dgm:presLayoutVars>
          <dgm:dir/>
          <dgm:resizeHandles/>
        </dgm:presLayoutVars>
      </dgm:prSet>
      <dgm:spPr/>
    </dgm:pt>
    <dgm:pt modelId="{7569B898-0029-4C76-8538-7BADEA8D0B55}" type="pres">
      <dgm:prSet presAssocID="{28EFCAC2-0B14-46BE-98D1-7C40D56BC4C7}" presName="pyramid" presStyleLbl="node1" presStyleIdx="0" presStyleCnt="1"/>
      <dgm:spPr>
        <a:solidFill>
          <a:schemeClr val="bg1">
            <a:lumMod val="50000"/>
          </a:schemeClr>
        </a:solidFill>
        <a:sp3d extrusionH="50600" prstMaterial="metal">
          <a:bevelT w="101600" h="80600"/>
          <a:bevelB w="80600" h="80600" prst="relaxedInset"/>
        </a:sp3d>
      </dgm:spPr>
    </dgm:pt>
    <dgm:pt modelId="{48E8A99A-A0AE-44A5-B565-ADB5739B69E6}" type="pres">
      <dgm:prSet presAssocID="{28EFCAC2-0B14-46BE-98D1-7C40D56BC4C7}" presName="theList" presStyleCnt="0"/>
      <dgm:spPr/>
    </dgm:pt>
    <dgm:pt modelId="{1F43D538-99DB-41E4-B496-6909C834188C}" type="pres">
      <dgm:prSet presAssocID="{177CBE71-577C-4F83-B96D-61884DFF46D8}" presName="aNode" presStyleLbl="fgAcc1" presStyleIdx="0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FDBEC7-B126-46FC-B9DE-5B32B456F11B}" type="pres">
      <dgm:prSet presAssocID="{177CBE71-577C-4F83-B96D-61884DFF46D8}" presName="aSpace" presStyleCnt="0"/>
      <dgm:spPr/>
    </dgm:pt>
    <dgm:pt modelId="{8A1E7C3B-59D1-480B-92EC-C3918E0AD283}" type="pres">
      <dgm:prSet presAssocID="{049BB085-3627-4E15-8DFD-6C6B3E509853}" presName="aNode" presStyleLbl="fgAcc1" presStyleIdx="1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F30382-DCFB-4291-B908-FFCBFA6039DA}" type="pres">
      <dgm:prSet presAssocID="{049BB085-3627-4E15-8DFD-6C6B3E509853}" presName="aSpace" presStyleCnt="0"/>
      <dgm:spPr/>
    </dgm:pt>
    <dgm:pt modelId="{32975C55-E52C-49DC-9D20-E0CC50C30BEF}" type="pres">
      <dgm:prSet presAssocID="{4B92ECFC-AF2D-485D-9441-C18D56569F52}" presName="aNode" presStyleLbl="fgAcc1" presStyleIdx="2" presStyleCnt="3" custScaleX="83131" custLinFactNeighborX="-101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608A2B-5E51-4CDF-8C42-45997F8DC610}" type="pres">
      <dgm:prSet presAssocID="{4B92ECFC-AF2D-485D-9441-C18D56569F52}" presName="aSpace" presStyleCnt="0"/>
      <dgm:spPr/>
    </dgm:pt>
  </dgm:ptLst>
  <dgm:cxnLst>
    <dgm:cxn modelId="{E0BFBB5E-5901-4EB0-8404-56937BCE04A2}" srcId="{28EFCAC2-0B14-46BE-98D1-7C40D56BC4C7}" destId="{4B92ECFC-AF2D-485D-9441-C18D56569F52}" srcOrd="2" destOrd="0" parTransId="{D834D5C8-198F-40FF-9C78-A7B4378679CF}" sibTransId="{9BEA2EBA-7CE4-4D9F-95E3-0201135E873C}"/>
    <dgm:cxn modelId="{4AB47334-DD77-4925-B2A7-BD573DE86450}" type="presOf" srcId="{177CBE71-577C-4F83-B96D-61884DFF46D8}" destId="{1F43D538-99DB-41E4-B496-6909C834188C}" srcOrd="0" destOrd="0" presId="urn:microsoft.com/office/officeart/2005/8/layout/pyramid2"/>
    <dgm:cxn modelId="{66FA268F-B708-4C58-A64B-ECC971FD6B9D}" type="presOf" srcId="{28EFCAC2-0B14-46BE-98D1-7C40D56BC4C7}" destId="{CEDECE6B-591E-4F81-BE7A-7633FA10615B}" srcOrd="0" destOrd="0" presId="urn:microsoft.com/office/officeart/2005/8/layout/pyramid2"/>
    <dgm:cxn modelId="{2CB80F1A-ABBF-4D59-89D0-27A03509ADAE}" type="presOf" srcId="{049BB085-3627-4E15-8DFD-6C6B3E509853}" destId="{8A1E7C3B-59D1-480B-92EC-C3918E0AD283}" srcOrd="0" destOrd="0" presId="urn:microsoft.com/office/officeart/2005/8/layout/pyramid2"/>
    <dgm:cxn modelId="{B0462F77-C143-47F1-AD2D-8234B371B271}" type="presOf" srcId="{4B92ECFC-AF2D-485D-9441-C18D56569F52}" destId="{32975C55-E52C-49DC-9D20-E0CC50C30BEF}" srcOrd="0" destOrd="0" presId="urn:microsoft.com/office/officeart/2005/8/layout/pyramid2"/>
    <dgm:cxn modelId="{2DC175DB-51ED-4AD0-AEA4-41BB41FAF420}" srcId="{28EFCAC2-0B14-46BE-98D1-7C40D56BC4C7}" destId="{177CBE71-577C-4F83-B96D-61884DFF46D8}" srcOrd="0" destOrd="0" parTransId="{2AF9D08A-7361-48A2-B575-B12BFD19927C}" sibTransId="{FAA51564-6E74-4E6C-A56B-FCB6D0274965}"/>
    <dgm:cxn modelId="{980AA674-75AC-4E12-A9C9-595B29ED27AD}" srcId="{28EFCAC2-0B14-46BE-98D1-7C40D56BC4C7}" destId="{049BB085-3627-4E15-8DFD-6C6B3E509853}" srcOrd="1" destOrd="0" parTransId="{EDD4B049-187D-4865-A479-02426DE43BCB}" sibTransId="{F8ACCD4F-89D3-4553-9491-D4986D0AFE8B}"/>
    <dgm:cxn modelId="{8165CC59-41AD-40A8-8C79-734B5EF0DDC1}" type="presParOf" srcId="{CEDECE6B-591E-4F81-BE7A-7633FA10615B}" destId="{7569B898-0029-4C76-8538-7BADEA8D0B55}" srcOrd="0" destOrd="0" presId="urn:microsoft.com/office/officeart/2005/8/layout/pyramid2"/>
    <dgm:cxn modelId="{5D33E29E-3071-4E04-B7F0-3940BDE5736C}" type="presParOf" srcId="{CEDECE6B-591E-4F81-BE7A-7633FA10615B}" destId="{48E8A99A-A0AE-44A5-B565-ADB5739B69E6}" srcOrd="1" destOrd="0" presId="urn:microsoft.com/office/officeart/2005/8/layout/pyramid2"/>
    <dgm:cxn modelId="{65E70F3F-6C75-4C84-AE48-E88FF8690D02}" type="presParOf" srcId="{48E8A99A-A0AE-44A5-B565-ADB5739B69E6}" destId="{1F43D538-99DB-41E4-B496-6909C834188C}" srcOrd="0" destOrd="0" presId="urn:microsoft.com/office/officeart/2005/8/layout/pyramid2"/>
    <dgm:cxn modelId="{B494DC5E-46FF-4955-8954-1738FD97A1C6}" type="presParOf" srcId="{48E8A99A-A0AE-44A5-B565-ADB5739B69E6}" destId="{08FDBEC7-B126-46FC-B9DE-5B32B456F11B}" srcOrd="1" destOrd="0" presId="urn:microsoft.com/office/officeart/2005/8/layout/pyramid2"/>
    <dgm:cxn modelId="{77367C86-1202-4930-9397-1ED8B0646827}" type="presParOf" srcId="{48E8A99A-A0AE-44A5-B565-ADB5739B69E6}" destId="{8A1E7C3B-59D1-480B-92EC-C3918E0AD283}" srcOrd="2" destOrd="0" presId="urn:microsoft.com/office/officeart/2005/8/layout/pyramid2"/>
    <dgm:cxn modelId="{028A5302-631D-461D-A042-53EB41BA1E1B}" type="presParOf" srcId="{48E8A99A-A0AE-44A5-B565-ADB5739B69E6}" destId="{70F30382-DCFB-4291-B908-FFCBFA6039DA}" srcOrd="3" destOrd="0" presId="urn:microsoft.com/office/officeart/2005/8/layout/pyramid2"/>
    <dgm:cxn modelId="{9BC514CE-FC5D-4359-B9FC-09C8FC00FC46}" type="presParOf" srcId="{48E8A99A-A0AE-44A5-B565-ADB5739B69E6}" destId="{32975C55-E52C-49DC-9D20-E0CC50C30BEF}" srcOrd="4" destOrd="0" presId="urn:microsoft.com/office/officeart/2005/8/layout/pyramid2"/>
    <dgm:cxn modelId="{94642A76-EE2E-450C-B445-C42C3253E65D}" type="presParOf" srcId="{48E8A99A-A0AE-44A5-B565-ADB5739B69E6}" destId="{57608A2B-5E51-4CDF-8C42-45997F8DC61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ED749-1034-4138-95D4-169A02404A32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961FAA51-05CF-41F7-AA54-2810C9B9C978}">
      <dgm:prSet phldrT="[Text]"/>
      <dgm:spPr>
        <a:gradFill rotWithShape="0">
          <a:gsLst>
            <a:gs pos="0">
              <a:schemeClr val="bg1">
                <a:lumMod val="50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/>
            </a:gs>
          </a:gsLst>
          <a:lin ang="16200000" scaled="1"/>
        </a:gra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latin typeface="Arial" pitchFamily="-112" charset="0"/>
            </a:rPr>
            <a:t>Analysis of existing development approaches</a:t>
          </a:r>
          <a:endParaRPr lang="de-DE" dirty="0"/>
        </a:p>
      </dgm:t>
    </dgm:pt>
    <dgm:pt modelId="{54816AAA-96ED-46F4-B457-527AC66D4E7F}" type="parTrans" cxnId="{E9082DFC-6BEA-4DA2-901D-9F9BFA6C198E}">
      <dgm:prSet/>
      <dgm:spPr/>
      <dgm:t>
        <a:bodyPr/>
        <a:lstStyle/>
        <a:p>
          <a:endParaRPr lang="de-DE"/>
        </a:p>
      </dgm:t>
    </dgm:pt>
    <dgm:pt modelId="{20F0C0FF-8111-42A1-A096-8356BE155363}" type="sibTrans" cxnId="{E9082DFC-6BEA-4DA2-901D-9F9BFA6C198E}">
      <dgm:prSet/>
      <dgm:spPr/>
      <dgm:t>
        <a:bodyPr/>
        <a:lstStyle/>
        <a:p>
          <a:endParaRPr lang="de-DE"/>
        </a:p>
      </dgm:t>
    </dgm:pt>
    <dgm:pt modelId="{57A9B360-BAFD-4D71-A93D-963954F22CAE}">
      <dgm:prSet phldrT="[Text]"/>
      <dgm:spPr>
        <a:gradFill rotWithShape="0">
          <a:gsLst>
            <a:gs pos="0">
              <a:schemeClr val="bg1">
                <a:lumMod val="50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/>
            </a:gs>
          </a:gsLst>
          <a:lin ang="16200000" scaled="1"/>
        </a:gra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latin typeface="Arial" pitchFamily="-112" charset="0"/>
            </a:rPr>
            <a:t>Definition of an development process and execution of a development project</a:t>
          </a:r>
          <a:endParaRPr lang="de-DE" dirty="0"/>
        </a:p>
      </dgm:t>
    </dgm:pt>
    <dgm:pt modelId="{DFC15CE8-093A-45F8-B0DB-A96AE42592B4}" type="parTrans" cxnId="{2D5F14B4-B0F0-4AA8-85FB-598EC0E45D8C}">
      <dgm:prSet/>
      <dgm:spPr/>
      <dgm:t>
        <a:bodyPr/>
        <a:lstStyle/>
        <a:p>
          <a:endParaRPr lang="de-DE"/>
        </a:p>
      </dgm:t>
    </dgm:pt>
    <dgm:pt modelId="{32968D56-9ECE-4C13-925F-87A2DFA15574}" type="sibTrans" cxnId="{2D5F14B4-B0F0-4AA8-85FB-598EC0E45D8C}">
      <dgm:prSet/>
      <dgm:spPr/>
      <dgm:t>
        <a:bodyPr/>
        <a:lstStyle/>
        <a:p>
          <a:endParaRPr lang="de-DE"/>
        </a:p>
      </dgm:t>
    </dgm:pt>
    <dgm:pt modelId="{70B10D6F-1B90-4D72-95F3-C9C71762A4DF}">
      <dgm:prSet phldrT="[Text]"/>
      <dgm:spPr>
        <a:gradFill rotWithShape="0">
          <a:gsLst>
            <a:gs pos="0">
              <a:schemeClr val="bg1">
                <a:lumMod val="50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/>
            </a:gs>
          </a:gsLst>
          <a:lin ang="16200000" scaled="1"/>
        </a:gra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latin typeface="Arial" pitchFamily="-112" charset="0"/>
            </a:rPr>
            <a:t>Identification of challenges and definition of an implementation strategy</a:t>
          </a:r>
          <a:endParaRPr lang="de-DE" dirty="0"/>
        </a:p>
      </dgm:t>
    </dgm:pt>
    <dgm:pt modelId="{A1F860F9-F716-40E8-9B48-3B4B5B4DD514}" type="parTrans" cxnId="{2C05F48A-C4A4-4FCD-A310-F5936840AE85}">
      <dgm:prSet/>
      <dgm:spPr/>
      <dgm:t>
        <a:bodyPr/>
        <a:lstStyle/>
        <a:p>
          <a:endParaRPr lang="de-DE"/>
        </a:p>
      </dgm:t>
    </dgm:pt>
    <dgm:pt modelId="{F387ADBD-74E0-4159-A571-82DC2600EFB3}" type="sibTrans" cxnId="{2C05F48A-C4A4-4FCD-A310-F5936840AE85}">
      <dgm:prSet/>
      <dgm:spPr/>
      <dgm:t>
        <a:bodyPr/>
        <a:lstStyle/>
        <a:p>
          <a:endParaRPr lang="de-DE"/>
        </a:p>
      </dgm:t>
    </dgm:pt>
    <dgm:pt modelId="{05B2DEC6-420E-436C-8742-E587850CDF0F}" type="pres">
      <dgm:prSet presAssocID="{BD8ED749-1034-4138-95D4-169A02404A32}" presName="CompostProcess" presStyleCnt="0">
        <dgm:presLayoutVars>
          <dgm:dir/>
          <dgm:resizeHandles val="exact"/>
        </dgm:presLayoutVars>
      </dgm:prSet>
      <dgm:spPr/>
    </dgm:pt>
    <dgm:pt modelId="{8DF61AE7-12B6-44E2-B5CE-5D301B723D4D}" type="pres">
      <dgm:prSet presAssocID="{BD8ED749-1034-4138-95D4-169A02404A32}" presName="arrow" presStyleLbl="bgShp" presStyleIdx="0" presStyleCnt="1"/>
      <dgm:spPr/>
    </dgm:pt>
    <dgm:pt modelId="{E9C72BA4-0585-45EA-AE92-3D02F3B31BB2}" type="pres">
      <dgm:prSet presAssocID="{BD8ED749-1034-4138-95D4-169A02404A32}" presName="linearProcess" presStyleCnt="0"/>
      <dgm:spPr/>
    </dgm:pt>
    <dgm:pt modelId="{87805A7A-C10A-4B39-81E6-50F395E8E1AC}" type="pres">
      <dgm:prSet presAssocID="{961FAA51-05CF-41F7-AA54-2810C9B9C97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966A47-955D-41F4-8175-334016486AC3}" type="pres">
      <dgm:prSet presAssocID="{20F0C0FF-8111-42A1-A096-8356BE155363}" presName="sibTrans" presStyleCnt="0"/>
      <dgm:spPr/>
    </dgm:pt>
    <dgm:pt modelId="{705487E6-DE8D-4C1A-A52B-10EDC545EC19}" type="pres">
      <dgm:prSet presAssocID="{57A9B360-BAFD-4D71-A93D-963954F22CA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93C9B4-FA2E-404C-A35E-AAF520AB876E}" type="pres">
      <dgm:prSet presAssocID="{32968D56-9ECE-4C13-925F-87A2DFA15574}" presName="sibTrans" presStyleCnt="0"/>
      <dgm:spPr/>
    </dgm:pt>
    <dgm:pt modelId="{CD627798-4325-42AD-B535-E71D64978D1D}" type="pres">
      <dgm:prSet presAssocID="{70B10D6F-1B90-4D72-95F3-C9C71762A4D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0B6215-9D5C-4A1C-8BAB-C7A92694FDAC}" type="presOf" srcId="{BD8ED749-1034-4138-95D4-169A02404A32}" destId="{05B2DEC6-420E-436C-8742-E587850CDF0F}" srcOrd="0" destOrd="0" presId="urn:microsoft.com/office/officeart/2005/8/layout/hProcess9"/>
    <dgm:cxn modelId="{278C94EB-1235-4F58-A2ED-2F4A564345CD}" type="presOf" srcId="{961FAA51-05CF-41F7-AA54-2810C9B9C978}" destId="{87805A7A-C10A-4B39-81E6-50F395E8E1AC}" srcOrd="0" destOrd="0" presId="urn:microsoft.com/office/officeart/2005/8/layout/hProcess9"/>
    <dgm:cxn modelId="{00AF2517-A504-4861-BBEA-8F9007937B39}" type="presOf" srcId="{57A9B360-BAFD-4D71-A93D-963954F22CAE}" destId="{705487E6-DE8D-4C1A-A52B-10EDC545EC19}" srcOrd="0" destOrd="0" presId="urn:microsoft.com/office/officeart/2005/8/layout/hProcess9"/>
    <dgm:cxn modelId="{2C05F48A-C4A4-4FCD-A310-F5936840AE85}" srcId="{BD8ED749-1034-4138-95D4-169A02404A32}" destId="{70B10D6F-1B90-4D72-95F3-C9C71762A4DF}" srcOrd="2" destOrd="0" parTransId="{A1F860F9-F716-40E8-9B48-3B4B5B4DD514}" sibTransId="{F387ADBD-74E0-4159-A571-82DC2600EFB3}"/>
    <dgm:cxn modelId="{E9082DFC-6BEA-4DA2-901D-9F9BFA6C198E}" srcId="{BD8ED749-1034-4138-95D4-169A02404A32}" destId="{961FAA51-05CF-41F7-AA54-2810C9B9C978}" srcOrd="0" destOrd="0" parTransId="{54816AAA-96ED-46F4-B457-527AC66D4E7F}" sibTransId="{20F0C0FF-8111-42A1-A096-8356BE155363}"/>
    <dgm:cxn modelId="{2D5F14B4-B0F0-4AA8-85FB-598EC0E45D8C}" srcId="{BD8ED749-1034-4138-95D4-169A02404A32}" destId="{57A9B360-BAFD-4D71-A93D-963954F22CAE}" srcOrd="1" destOrd="0" parTransId="{DFC15CE8-093A-45F8-B0DB-A96AE42592B4}" sibTransId="{32968D56-9ECE-4C13-925F-87A2DFA15574}"/>
    <dgm:cxn modelId="{27C531A1-76BE-4501-950E-C62867759856}" type="presOf" srcId="{70B10D6F-1B90-4D72-95F3-C9C71762A4DF}" destId="{CD627798-4325-42AD-B535-E71D64978D1D}" srcOrd="0" destOrd="0" presId="urn:microsoft.com/office/officeart/2005/8/layout/hProcess9"/>
    <dgm:cxn modelId="{789FA967-D17C-4FAF-B367-E2A60AE5C05D}" type="presParOf" srcId="{05B2DEC6-420E-436C-8742-E587850CDF0F}" destId="{8DF61AE7-12B6-44E2-B5CE-5D301B723D4D}" srcOrd="0" destOrd="0" presId="urn:microsoft.com/office/officeart/2005/8/layout/hProcess9"/>
    <dgm:cxn modelId="{111D022D-65E6-4EB6-82D6-8B3B3045F61B}" type="presParOf" srcId="{05B2DEC6-420E-436C-8742-E587850CDF0F}" destId="{E9C72BA4-0585-45EA-AE92-3D02F3B31BB2}" srcOrd="1" destOrd="0" presId="urn:microsoft.com/office/officeart/2005/8/layout/hProcess9"/>
    <dgm:cxn modelId="{BC5D5E44-5B8E-4943-BAF5-14BA853533E6}" type="presParOf" srcId="{E9C72BA4-0585-45EA-AE92-3D02F3B31BB2}" destId="{87805A7A-C10A-4B39-81E6-50F395E8E1AC}" srcOrd="0" destOrd="0" presId="urn:microsoft.com/office/officeart/2005/8/layout/hProcess9"/>
    <dgm:cxn modelId="{8DC0DE82-2509-40E3-84D6-B1C6ED06742A}" type="presParOf" srcId="{E9C72BA4-0585-45EA-AE92-3D02F3B31BB2}" destId="{9C966A47-955D-41F4-8175-334016486AC3}" srcOrd="1" destOrd="0" presId="urn:microsoft.com/office/officeart/2005/8/layout/hProcess9"/>
    <dgm:cxn modelId="{AB116F7A-83C8-490A-B2B0-BE75CF84AA48}" type="presParOf" srcId="{E9C72BA4-0585-45EA-AE92-3D02F3B31BB2}" destId="{705487E6-DE8D-4C1A-A52B-10EDC545EC19}" srcOrd="2" destOrd="0" presId="urn:microsoft.com/office/officeart/2005/8/layout/hProcess9"/>
    <dgm:cxn modelId="{D1D70FFB-E2EB-48EA-8A45-2C6FC59006D8}" type="presParOf" srcId="{E9C72BA4-0585-45EA-AE92-3D02F3B31BB2}" destId="{3793C9B4-FA2E-404C-A35E-AAF520AB876E}" srcOrd="3" destOrd="0" presId="urn:microsoft.com/office/officeart/2005/8/layout/hProcess9"/>
    <dgm:cxn modelId="{AAA548A4-B328-49FD-B691-8F9312CEE0EF}" type="presParOf" srcId="{E9C72BA4-0585-45EA-AE92-3D02F3B31BB2}" destId="{CD627798-4325-42AD-B535-E71D64978D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9B898-0029-4C76-8538-7BADEA8D0B55}">
      <dsp:nvSpPr>
        <dsp:cNvPr id="0" name=""/>
        <dsp:cNvSpPr/>
      </dsp:nvSpPr>
      <dsp:spPr>
        <a:xfrm>
          <a:off x="822602" y="0"/>
          <a:ext cx="4064000" cy="4064000"/>
        </a:xfrm>
        <a:prstGeom prst="triangl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3D538-99DB-41E4-B496-6909C834188C}">
      <dsp:nvSpPr>
        <dsp:cNvPr id="0" name=""/>
        <dsp:cNvSpPr/>
      </dsp:nvSpPr>
      <dsp:spPr>
        <a:xfrm>
          <a:off x="2807991" y="408582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455544"/>
        <a:ext cx="2102064" cy="868101"/>
      </dsp:txXfrm>
    </dsp:sp>
    <dsp:sp modelId="{8A1E7C3B-59D1-480B-92EC-C3918E0AD283}">
      <dsp:nvSpPr>
        <dsp:cNvPr id="0" name=""/>
        <dsp:cNvSpPr/>
      </dsp:nvSpPr>
      <dsp:spPr>
        <a:xfrm>
          <a:off x="2807991" y="1490860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1537822"/>
        <a:ext cx="2102064" cy="868101"/>
      </dsp:txXfrm>
    </dsp:sp>
    <dsp:sp modelId="{32975C55-E52C-49DC-9D20-E0CC50C30BEF}">
      <dsp:nvSpPr>
        <dsp:cNvPr id="0" name=""/>
        <dsp:cNvSpPr/>
      </dsp:nvSpPr>
      <dsp:spPr>
        <a:xfrm>
          <a:off x="2807991" y="2573139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2620101"/>
        <a:ext cx="2102064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9B898-0029-4C76-8538-7BADEA8D0B55}">
      <dsp:nvSpPr>
        <dsp:cNvPr id="0" name=""/>
        <dsp:cNvSpPr/>
      </dsp:nvSpPr>
      <dsp:spPr>
        <a:xfrm>
          <a:off x="822602" y="0"/>
          <a:ext cx="4064000" cy="4064000"/>
        </a:xfrm>
        <a:prstGeom prst="triangl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3D538-99DB-41E4-B496-6909C834188C}">
      <dsp:nvSpPr>
        <dsp:cNvPr id="0" name=""/>
        <dsp:cNvSpPr/>
      </dsp:nvSpPr>
      <dsp:spPr>
        <a:xfrm>
          <a:off x="2807991" y="408582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455544"/>
        <a:ext cx="2102064" cy="868101"/>
      </dsp:txXfrm>
    </dsp:sp>
    <dsp:sp modelId="{8A1E7C3B-59D1-480B-92EC-C3918E0AD283}">
      <dsp:nvSpPr>
        <dsp:cNvPr id="0" name=""/>
        <dsp:cNvSpPr/>
      </dsp:nvSpPr>
      <dsp:spPr>
        <a:xfrm>
          <a:off x="2807991" y="1490860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1537822"/>
        <a:ext cx="2102064" cy="868101"/>
      </dsp:txXfrm>
    </dsp:sp>
    <dsp:sp modelId="{32975C55-E52C-49DC-9D20-E0CC50C30BEF}">
      <dsp:nvSpPr>
        <dsp:cNvPr id="0" name=""/>
        <dsp:cNvSpPr/>
      </dsp:nvSpPr>
      <dsp:spPr>
        <a:xfrm>
          <a:off x="2807991" y="2573139"/>
          <a:ext cx="2195988" cy="962025"/>
        </a:xfrm>
        <a:prstGeom prst="roundRect">
          <a:avLst/>
        </a:prstGeom>
        <a:solidFill>
          <a:schemeClr val="tx2"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2620101"/>
        <a:ext cx="2102064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9B898-0029-4C76-8538-7BADEA8D0B55}">
      <dsp:nvSpPr>
        <dsp:cNvPr id="0" name=""/>
        <dsp:cNvSpPr/>
      </dsp:nvSpPr>
      <dsp:spPr>
        <a:xfrm>
          <a:off x="822602" y="0"/>
          <a:ext cx="4064000" cy="4064000"/>
        </a:xfrm>
        <a:prstGeom prst="triangl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3D538-99DB-41E4-B496-6909C834188C}">
      <dsp:nvSpPr>
        <dsp:cNvPr id="0" name=""/>
        <dsp:cNvSpPr/>
      </dsp:nvSpPr>
      <dsp:spPr>
        <a:xfrm>
          <a:off x="2807991" y="408582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455544"/>
        <a:ext cx="2102064" cy="868101"/>
      </dsp:txXfrm>
    </dsp:sp>
    <dsp:sp modelId="{8A1E7C3B-59D1-480B-92EC-C3918E0AD283}">
      <dsp:nvSpPr>
        <dsp:cNvPr id="0" name=""/>
        <dsp:cNvSpPr/>
      </dsp:nvSpPr>
      <dsp:spPr>
        <a:xfrm>
          <a:off x="2807991" y="1490860"/>
          <a:ext cx="2195988" cy="962025"/>
        </a:xfrm>
        <a:prstGeom prst="roundRect">
          <a:avLst/>
        </a:prstGeom>
        <a:solidFill>
          <a:schemeClr val="tx2"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1537822"/>
        <a:ext cx="2102064" cy="868101"/>
      </dsp:txXfrm>
    </dsp:sp>
    <dsp:sp modelId="{32975C55-E52C-49DC-9D20-E0CC50C30BEF}">
      <dsp:nvSpPr>
        <dsp:cNvPr id="0" name=""/>
        <dsp:cNvSpPr/>
      </dsp:nvSpPr>
      <dsp:spPr>
        <a:xfrm>
          <a:off x="2807991" y="2573139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2620101"/>
        <a:ext cx="2102064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9B898-0029-4C76-8538-7BADEA8D0B55}">
      <dsp:nvSpPr>
        <dsp:cNvPr id="0" name=""/>
        <dsp:cNvSpPr/>
      </dsp:nvSpPr>
      <dsp:spPr>
        <a:xfrm>
          <a:off x="822602" y="0"/>
          <a:ext cx="4064000" cy="4064000"/>
        </a:xfrm>
        <a:prstGeom prst="triangl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3D538-99DB-41E4-B496-6909C834188C}">
      <dsp:nvSpPr>
        <dsp:cNvPr id="0" name=""/>
        <dsp:cNvSpPr/>
      </dsp:nvSpPr>
      <dsp:spPr>
        <a:xfrm>
          <a:off x="2807991" y="408582"/>
          <a:ext cx="2195988" cy="962025"/>
        </a:xfrm>
        <a:prstGeom prst="roundRect">
          <a:avLst/>
        </a:prstGeom>
        <a:solidFill>
          <a:schemeClr val="tx2"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Result-oriented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455544"/>
        <a:ext cx="2102064" cy="868101"/>
      </dsp:txXfrm>
    </dsp:sp>
    <dsp:sp modelId="{8A1E7C3B-59D1-480B-92EC-C3918E0AD283}">
      <dsp:nvSpPr>
        <dsp:cNvPr id="0" name=""/>
        <dsp:cNvSpPr/>
      </dsp:nvSpPr>
      <dsp:spPr>
        <a:xfrm>
          <a:off x="2807991" y="1490860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Availability-oriented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1537822"/>
        <a:ext cx="2102064" cy="868101"/>
      </dsp:txXfrm>
    </dsp:sp>
    <dsp:sp modelId="{32975C55-E52C-49DC-9D20-E0CC50C30BEF}">
      <dsp:nvSpPr>
        <dsp:cNvPr id="0" name=""/>
        <dsp:cNvSpPr/>
      </dsp:nvSpPr>
      <dsp:spPr>
        <a:xfrm>
          <a:off x="2807991" y="2573139"/>
          <a:ext cx="2195988" cy="962025"/>
        </a:xfrm>
        <a:prstGeom prst="roundRect">
          <a:avLst/>
        </a:prstGeom>
        <a:solidFill>
          <a:schemeClr val="bg1">
            <a:lumMod val="95000"/>
            <a:alpha val="50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latin typeface="+mn-lt"/>
              <a:cs typeface="Times New Roman" pitchFamily="18" charset="0"/>
            </a:rPr>
            <a:t>Function-oriented</a:t>
          </a:r>
          <a:endParaRPr lang="de-DE" sz="2000" kern="1200" dirty="0">
            <a:latin typeface="+mn-lt"/>
            <a:cs typeface="Times New Roman" pitchFamily="18" charset="0"/>
          </a:endParaRPr>
        </a:p>
      </dsp:txBody>
      <dsp:txXfrm>
        <a:off x="2854953" y="2620101"/>
        <a:ext cx="2102064" cy="868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61AE7-12B6-44E2-B5CE-5D301B723D4D}">
      <dsp:nvSpPr>
        <dsp:cNvPr id="0" name=""/>
        <dsp:cNvSpPr/>
      </dsp:nvSpPr>
      <dsp:spPr>
        <a:xfrm>
          <a:off x="617219" y="0"/>
          <a:ext cx="6995160" cy="32766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05A7A-C10A-4B39-81E6-50F395E8E1AC}">
      <dsp:nvSpPr>
        <dsp:cNvPr id="0" name=""/>
        <dsp:cNvSpPr/>
      </dsp:nvSpPr>
      <dsp:spPr>
        <a:xfrm>
          <a:off x="8840" y="982980"/>
          <a:ext cx="2648902" cy="1310640"/>
        </a:xfrm>
        <a:prstGeom prst="roundRect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/>
            </a:gs>
          </a:gsLst>
          <a:lin ang="16200000" scaled="1"/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-112" charset="0"/>
            </a:rPr>
            <a:t>Analysis of existing development approaches</a:t>
          </a:r>
          <a:endParaRPr lang="de-DE" sz="1600" kern="1200" dirty="0"/>
        </a:p>
      </dsp:txBody>
      <dsp:txXfrm>
        <a:off x="72820" y="1046960"/>
        <a:ext cx="2520942" cy="1182680"/>
      </dsp:txXfrm>
    </dsp:sp>
    <dsp:sp modelId="{705487E6-DE8D-4C1A-A52B-10EDC545EC19}">
      <dsp:nvSpPr>
        <dsp:cNvPr id="0" name=""/>
        <dsp:cNvSpPr/>
      </dsp:nvSpPr>
      <dsp:spPr>
        <a:xfrm>
          <a:off x="2790348" y="982980"/>
          <a:ext cx="2648902" cy="1310640"/>
        </a:xfrm>
        <a:prstGeom prst="roundRect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/>
            </a:gs>
          </a:gsLst>
          <a:lin ang="16200000" scaled="1"/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-112" charset="0"/>
            </a:rPr>
            <a:t>Definition of an development process and execution of a development project</a:t>
          </a:r>
          <a:endParaRPr lang="de-DE" sz="1600" kern="1200" dirty="0"/>
        </a:p>
      </dsp:txBody>
      <dsp:txXfrm>
        <a:off x="2854328" y="1046960"/>
        <a:ext cx="2520942" cy="1182680"/>
      </dsp:txXfrm>
    </dsp:sp>
    <dsp:sp modelId="{CD627798-4325-42AD-B535-E71D64978D1D}">
      <dsp:nvSpPr>
        <dsp:cNvPr id="0" name=""/>
        <dsp:cNvSpPr/>
      </dsp:nvSpPr>
      <dsp:spPr>
        <a:xfrm>
          <a:off x="5571857" y="982980"/>
          <a:ext cx="2648902" cy="1310640"/>
        </a:xfrm>
        <a:prstGeom prst="roundRect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/>
            </a:gs>
          </a:gsLst>
          <a:lin ang="16200000" scaled="1"/>
        </a:gra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-112" charset="0"/>
            </a:rPr>
            <a:t>Identification of challenges and definition of an implementation strategy</a:t>
          </a:r>
          <a:endParaRPr lang="de-DE" sz="1600" kern="1200" dirty="0"/>
        </a:p>
      </dsp:txBody>
      <dsp:txXfrm>
        <a:off x="5635837" y="1046960"/>
        <a:ext cx="2520942" cy="1182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0AC44-2CC3-46A0-A6FE-CEE379386A23}" type="datetimeFigureOut">
              <a:rPr lang="de-DE" smtClean="0"/>
              <a:t>11.06.2015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A1CA-F741-435F-95D0-49572A754613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29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0742-6ACD-4378-8C3F-0A521E9E3925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F53A-3B6D-408B-B0B1-5D5AFDE136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50281"/>
            <a:ext cx="9144000" cy="807719"/>
          </a:xfrm>
          <a:prstGeom prst="rect">
            <a:avLst/>
          </a:prstGeom>
          <a:solidFill>
            <a:srgbClr val="EF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193802"/>
            <a:ext cx="91440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user\Dropbox\PhD Files\Publications\Paper3_PhD\CIRP - CMS2013\Resources\cirp-logo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33105" t="16548" r="29650" b="17242"/>
          <a:stretch>
            <a:fillRect/>
          </a:stretch>
        </p:blipFill>
        <p:spPr bwMode="auto">
          <a:xfrm>
            <a:off x="7848601" y="60960"/>
            <a:ext cx="1199146" cy="106590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 userDrawn="1"/>
        </p:nvSpPr>
        <p:spPr>
          <a:xfrm>
            <a:off x="2315028" y="15999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The 7</a:t>
            </a:r>
            <a:r>
              <a:rPr lang="en-US" sz="1800" b="1" baseline="30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CIRP IPSS</a:t>
            </a:r>
            <a:r>
              <a:rPr lang="en-US" sz="1800" b="1" baseline="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Conference </a:t>
            </a:r>
          </a:p>
          <a:p>
            <a:pPr algn="ctr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21-22 May 2015</a:t>
            </a:r>
          </a:p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Saint-Etienne, France</a:t>
            </a:r>
            <a:endParaRPr lang="en-US" sz="1800" b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31"/>
            <a:ext cx="2163539" cy="11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khaled.medini\Documents\__mes documents\xsupport divers\visuels ecole\mines_saint-etienne_buro_sans_reserve_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6081486"/>
            <a:ext cx="9228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aled.medini\Documents\__mes documents\4_organisation evenements\ipss 2015\Website Docs\logos\Logo_Grenoble IN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1" y="6078773"/>
            <a:ext cx="1143884" cy="7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TU_Logo_lang_RGB_rot_PPT-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6174617"/>
            <a:ext cx="1090398" cy="607183"/>
          </a:xfrm>
          <a:prstGeom prst="rect">
            <a:avLst/>
          </a:prstGeom>
          <a:noFill/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71" y="6174617"/>
            <a:ext cx="626329" cy="607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D938C-DCE1-4A06-ADA2-06613520E0CB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615D4-5289-4E3D-9F30-3B5410A4E19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" y="60958"/>
            <a:ext cx="10245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TU_Logo_lang_RGB_rot_PPT-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689" y="6295571"/>
            <a:ext cx="914400" cy="509179"/>
          </a:xfrm>
          <a:prstGeom prst="rect">
            <a:avLst/>
          </a:prstGeom>
          <a:noFill/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0" y="6295571"/>
            <a:ext cx="525235" cy="509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7" descr="TU_Logo_lang_RGB_rot_PPT-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689" y="6295571"/>
            <a:ext cx="914400" cy="509179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0" y="6295571"/>
            <a:ext cx="525235" cy="509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BF5-FBC5-4298-A7B6-6AF58FAE167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E6FFEB-44E3-4F05-9454-CB40E1407711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C2308-0D99-47CB-A25D-5182C2EB0BCF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A7C3-0AA2-4BCC-90D5-9CA470846E1D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9A4DA-551D-423D-999F-57247931AC50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973AC-4B04-4D36-8DA3-1700993FA80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3352801"/>
            <a:ext cx="769620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by</a:t>
            </a:r>
          </a:p>
          <a:p>
            <a:pPr algn="ctr" rtl="0" eaLnBrk="1" hangingPunct="1"/>
            <a:endParaRPr lang="en-US" sz="2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Christian Schnürmacher, Haygazun Hayka and Rainer Stark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r>
              <a:rPr lang="en-US" sz="17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Presenting Author: Christian Schnürmacher</a:t>
            </a:r>
            <a:endParaRPr lang="en-US" sz="1700" strike="sngStrike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ctr" eaLnBrk="1" hangingPunct="1"/>
            <a:r>
              <a:rPr lang="en-US" sz="1500" dirty="0" err="1" smtClean="0">
                <a:solidFill>
                  <a:prstClr val="black"/>
                </a:solidFill>
                <a:latin typeface="Calibri" pitchFamily="34" charset="0"/>
              </a:rPr>
              <a:t>Technische</a:t>
            </a:r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Calibri" pitchFamily="34" charset="0"/>
              </a:rPr>
              <a:t>Universität</a:t>
            </a:r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Berlin </a:t>
            </a:r>
            <a:endParaRPr lang="en-US" sz="15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Berlin, Germany</a:t>
            </a:r>
            <a:endParaRPr lang="en-US" sz="15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400" u="sng" dirty="0" smtClean="0">
                <a:latin typeface="Calibri" pitchFamily="34" charset="0"/>
                <a:cs typeface="+mn-cs"/>
              </a:rPr>
              <a:t>Christian.schnuermacher@tu-berlin.de</a:t>
            </a:r>
          </a:p>
          <a:p>
            <a:pPr algn="ctr" rtl="0" eaLnBrk="1" hangingPunct="1"/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05000"/>
            <a:ext cx="9144000" cy="1470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lang="en-US" sz="3200" b="1" kern="0" dirty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Providing Product-Service-Systems - </a:t>
            </a:r>
            <a:br>
              <a:rPr lang="en-US" sz="3200" b="1" kern="0" dirty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</a:br>
            <a:r>
              <a:rPr lang="en-US" sz="3200" b="1" kern="0" dirty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The Long Way from a Product OEM towards an Original Solution Provider (OSP)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09614813"/>
              </p:ext>
            </p:extLst>
          </p:nvPr>
        </p:nvGraphicFramePr>
        <p:xfrm>
          <a:off x="-540568" y="18152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870154216"/>
              </p:ext>
            </p:extLst>
          </p:nvPr>
        </p:nvGraphicFramePr>
        <p:xfrm>
          <a:off x="4266000" y="185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1827813371"/>
              </p:ext>
            </p:extLst>
          </p:nvPr>
        </p:nvGraphicFramePr>
        <p:xfrm>
          <a:off x="4266000" y="185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Diagramm 19"/>
          <p:cNvGraphicFramePr/>
          <p:nvPr>
            <p:extLst>
              <p:ext uri="{D42A27DB-BD31-4B8C-83A1-F6EECF244321}">
                <p14:modId xmlns:p14="http://schemas.microsoft.com/office/powerpoint/2010/main" val="532354411"/>
              </p:ext>
            </p:extLst>
          </p:nvPr>
        </p:nvGraphicFramePr>
        <p:xfrm>
          <a:off x="4266000" y="185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5" name="Text_Result"/>
          <p:cNvSpPr txBox="1">
            <a:spLocks/>
          </p:cNvSpPr>
          <p:nvPr/>
        </p:nvSpPr>
        <p:spPr bwMode="auto">
          <a:xfrm>
            <a:off x="539552" y="1926000"/>
            <a:ext cx="4104258" cy="406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Symbol" panose="05050102010706020507" pitchFamily="18" charset="2"/>
              <a:buChar char="-"/>
              <a:defRPr sz="20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qualification of employees</a:t>
            </a:r>
          </a:p>
        </p:txBody>
      </p:sp>
      <p:sp>
        <p:nvSpPr>
          <p:cNvPr id="24" name="Text_Availability"/>
          <p:cNvSpPr txBox="1">
            <a:spLocks/>
          </p:cNvSpPr>
          <p:nvPr/>
        </p:nvSpPr>
        <p:spPr bwMode="auto">
          <a:xfrm>
            <a:off x="539750" y="1926000"/>
            <a:ext cx="5937250" cy="406717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Symbol" panose="05050102010706020507" pitchFamily="18" charset="2"/>
              <a:buChar char="-"/>
              <a:defRPr sz="20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 smtClean="0"/>
              <a:t>Data availability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Cost-effective </a:t>
            </a:r>
            <a:r>
              <a:rPr lang="en-US" sz="1800" dirty="0"/>
              <a:t>monitoring tool for recording </a:t>
            </a:r>
            <a:r>
              <a:rPr lang="en-US" sz="1800" dirty="0" smtClean="0"/>
              <a:t>and wireless transfer of the </a:t>
            </a:r>
            <a:r>
              <a:rPr lang="en-US" sz="1800" dirty="0"/>
              <a:t>operating </a:t>
            </a:r>
            <a:r>
              <a:rPr lang="en-US" sz="1800" dirty="0" smtClean="0"/>
              <a:t>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Allowance for using operating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Trustful </a:t>
            </a:r>
            <a:r>
              <a:rPr lang="en-US" sz="1800" dirty="0"/>
              <a:t>relationship to the customer</a:t>
            </a:r>
          </a:p>
          <a:p>
            <a:pPr marL="0" indent="0">
              <a:buNone/>
            </a:pPr>
            <a:r>
              <a:rPr lang="en-US" dirty="0" smtClean="0"/>
              <a:t>Data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Appropriate </a:t>
            </a:r>
            <a:r>
              <a:rPr lang="en-US" sz="1800" dirty="0"/>
              <a:t>skills for analyzing the operating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Sufficient </a:t>
            </a:r>
            <a:r>
              <a:rPr lang="en-US" sz="1800" dirty="0"/>
              <a:t>resources for initial </a:t>
            </a:r>
            <a:r>
              <a:rPr lang="en-US" sz="1800" dirty="0" smtClean="0"/>
              <a:t>data analysis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Tool for automated data analysis</a:t>
            </a:r>
          </a:p>
          <a:p>
            <a:pPr marL="0" indent="0">
              <a:buNone/>
            </a:pPr>
            <a:r>
              <a:rPr lang="en-US" dirty="0" smtClean="0"/>
              <a:t>Data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Data </a:t>
            </a:r>
            <a:r>
              <a:rPr lang="en-US" sz="1800" dirty="0"/>
              <a:t>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Appropriate processes </a:t>
            </a:r>
            <a:r>
              <a:rPr lang="en-US" sz="1800" dirty="0"/>
              <a:t>to use the </a:t>
            </a:r>
            <a:r>
              <a:rPr lang="en-US" sz="1800" dirty="0" smtClean="0"/>
              <a:t>operating </a:t>
            </a:r>
            <a:br>
              <a:rPr lang="en-US" sz="1800" dirty="0" smtClean="0"/>
            </a:br>
            <a:r>
              <a:rPr lang="en-US" sz="1800" dirty="0" smtClean="0"/>
              <a:t>data </a:t>
            </a:r>
            <a:r>
              <a:rPr lang="en-US" sz="1800" dirty="0"/>
              <a:t>in integrated product and service development</a:t>
            </a:r>
          </a:p>
        </p:txBody>
      </p:sp>
      <p:sp>
        <p:nvSpPr>
          <p:cNvPr id="23" name="Text_Function"/>
          <p:cNvSpPr>
            <a:spLocks noGrp="1"/>
          </p:cNvSpPr>
          <p:nvPr>
            <p:ph idx="1"/>
          </p:nvPr>
        </p:nvSpPr>
        <p:spPr>
          <a:xfrm>
            <a:off x="539751" y="1924050"/>
            <a:ext cx="4104258" cy="40671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Strategic requirements</a:t>
            </a:r>
          </a:p>
          <a:p>
            <a:r>
              <a:rPr lang="en-US" sz="1800" dirty="0" smtClean="0"/>
              <a:t>Service </a:t>
            </a:r>
            <a:r>
              <a:rPr lang="en-US" sz="1800" dirty="0"/>
              <a:t>strategy</a:t>
            </a:r>
          </a:p>
          <a:p>
            <a:r>
              <a:rPr lang="en-US" sz="1800" dirty="0"/>
              <a:t>Product- and service-oriented corporate culture</a:t>
            </a:r>
          </a:p>
          <a:p>
            <a:r>
              <a:rPr lang="en-US" sz="1800" dirty="0"/>
              <a:t>Separate service organization with profit and loss responsibility</a:t>
            </a:r>
          </a:p>
          <a:p>
            <a:r>
              <a:rPr lang="en-US" sz="1800" dirty="0"/>
              <a:t>Relationship marketing</a:t>
            </a:r>
          </a:p>
          <a:p>
            <a:pPr marL="0" indent="0">
              <a:buNone/>
            </a:pPr>
            <a:r>
              <a:rPr lang="en-US" sz="2000" dirty="0" smtClean="0"/>
              <a:t>Operational requirements</a:t>
            </a:r>
          </a:p>
          <a:p>
            <a:r>
              <a:rPr lang="en-US" sz="1800" dirty="0" smtClean="0"/>
              <a:t>Integrated </a:t>
            </a:r>
            <a:r>
              <a:rPr lang="en-US" sz="1800" dirty="0"/>
              <a:t>product and service development process</a:t>
            </a:r>
          </a:p>
          <a:p>
            <a:r>
              <a:rPr lang="en-US" sz="1800" dirty="0" smtClean="0"/>
              <a:t>Service infrastructure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49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0185E-7 L 0.52587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2" grpId="0">
        <p:bldAsOne/>
      </p:bldGraphic>
      <p:bldGraphic spid="16" grpId="0">
        <p:bldAsOne/>
      </p:bldGraphic>
      <p:bldGraphic spid="20" grpId="0">
        <p:bldAsOne/>
      </p:bldGraphic>
      <p:bldP spid="25" grpId="0"/>
      <p:bldP spid="2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/>
              <a:t>Requirement implementation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implementation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838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Implementation of an integrated </a:t>
            </a:r>
            <a:r>
              <a:rPr lang="en-US" sz="2400" b="1" dirty="0"/>
              <a:t>product and service development process in the case </a:t>
            </a:r>
            <a:r>
              <a:rPr lang="en-US" sz="2400" b="1" dirty="0" smtClean="0"/>
              <a:t>company</a:t>
            </a:r>
            <a:endParaRPr lang="en-US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529073677"/>
              </p:ext>
            </p:extLst>
          </p:nvPr>
        </p:nvGraphicFramePr>
        <p:xfrm>
          <a:off x="457200" y="2667000"/>
          <a:ext cx="8229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381000" y="1600200"/>
            <a:ext cx="8305800" cy="44196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7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F61AE7-12B6-44E2-B5CE-5D301B723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805A7A-C10A-4B39-81E6-50F395E8E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7805A7A-C10A-4B39-81E6-50F395E8E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487E6-DE8D-4C1A-A52B-10EDC545E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05487E6-DE8D-4C1A-A52B-10EDC545E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27798-4325-42AD-B535-E71D64978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D627798-4325-42AD-B535-E71D64978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development processes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Product development</a:t>
            </a:r>
          </a:p>
          <a:p>
            <a:r>
              <a:rPr lang="en-US" sz="2000" dirty="0" smtClean="0"/>
              <a:t>Well-established stage gate process</a:t>
            </a:r>
          </a:p>
          <a:p>
            <a:r>
              <a:rPr lang="en-US" sz="2000" dirty="0" smtClean="0"/>
              <a:t>Employees are familiar to a process oriented approach</a:t>
            </a:r>
          </a:p>
          <a:p>
            <a:pPr marL="0" indent="0">
              <a:buNone/>
            </a:pPr>
            <a:r>
              <a:rPr lang="en-US" sz="2400" dirty="0" smtClean="0"/>
              <a:t>Service development</a:t>
            </a:r>
          </a:p>
          <a:p>
            <a:r>
              <a:rPr lang="en-US" sz="2000" dirty="0" smtClean="0"/>
              <a:t>No established development process</a:t>
            </a:r>
          </a:p>
          <a:p>
            <a:r>
              <a:rPr lang="en-US" sz="2000" dirty="0" smtClean="0"/>
              <a:t>Development approach is highly dependent </a:t>
            </a:r>
            <a:br>
              <a:rPr lang="en-US" sz="2000" dirty="0" smtClean="0"/>
            </a:br>
            <a:r>
              <a:rPr lang="en-US" sz="2000" dirty="0" smtClean="0"/>
              <a:t>on the project manager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41" y="3276600"/>
            <a:ext cx="3381633" cy="2254422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0272"/>
            <a:ext cx="1149350" cy="4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0175"/>
            <a:ext cx="82296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el 1"/>
          <p:cNvSpPr txBox="1">
            <a:spLocks/>
          </p:cNvSpPr>
          <p:nvPr/>
        </p:nvSpPr>
        <p:spPr>
          <a:xfrm>
            <a:off x="457200" y="273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Requirement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8333 -0.4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3000" y="1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definition and project execution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5478" cy="4525963"/>
          </a:xfrm>
        </p:spPr>
        <p:txBody>
          <a:bodyPr/>
          <a:lstStyle/>
          <a:p>
            <a:r>
              <a:rPr lang="en-US" sz="2400" dirty="0" smtClean="0"/>
              <a:t>Process is based on the method for operationalizing the PSS development process [3]</a:t>
            </a:r>
          </a:p>
          <a:p>
            <a:r>
              <a:rPr lang="en-US" sz="2400" dirty="0" smtClean="0"/>
              <a:t>Defined process consists of 41 activity blocks with 170 activities and 41 milestones</a:t>
            </a:r>
          </a:p>
          <a:p>
            <a:r>
              <a:rPr lang="en-US" sz="2400" dirty="0" smtClean="0"/>
              <a:t>Development project is still in progress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710843" cy="39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0272"/>
            <a:ext cx="11512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implementation strategy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Challenges</a:t>
            </a:r>
          </a:p>
          <a:p>
            <a:r>
              <a:rPr lang="en-US" sz="2000" dirty="0" smtClean="0"/>
              <a:t>Differences between old and new approach</a:t>
            </a:r>
          </a:p>
          <a:p>
            <a:r>
              <a:rPr lang="en-US" sz="2000" dirty="0" smtClean="0"/>
              <a:t>Service employees are not used to a process oriented work</a:t>
            </a:r>
          </a:p>
          <a:p>
            <a:pPr marL="0" indent="0">
              <a:buNone/>
            </a:pPr>
            <a:r>
              <a:rPr lang="en-US" sz="2400" dirty="0" smtClean="0"/>
              <a:t>Implementation strategy</a:t>
            </a:r>
          </a:p>
          <a:p>
            <a:r>
              <a:rPr lang="en-US" sz="2000" dirty="0"/>
              <a:t>Integrate existing with new development process</a:t>
            </a:r>
          </a:p>
          <a:p>
            <a:r>
              <a:rPr lang="en-US" sz="2000" dirty="0"/>
              <a:t>Integrate participating employees in the design of the new process</a:t>
            </a:r>
          </a:p>
          <a:p>
            <a:r>
              <a:rPr lang="en-US" sz="2000" dirty="0"/>
              <a:t>Train service engineers</a:t>
            </a:r>
          </a:p>
          <a:p>
            <a:r>
              <a:rPr lang="en-US" sz="2000" dirty="0" smtClean="0"/>
              <a:t>Consider methods </a:t>
            </a:r>
            <a:r>
              <a:rPr lang="en-US" sz="2000" dirty="0"/>
              <a:t>from organizational change </a:t>
            </a:r>
            <a:r>
              <a:rPr lang="en-US" sz="2000" dirty="0" smtClean="0"/>
              <a:t>management</a:t>
            </a:r>
          </a:p>
          <a:p>
            <a:endParaRPr lang="en-US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7" y="3067147"/>
            <a:ext cx="2810432" cy="184995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104968" y="4917105"/>
            <a:ext cx="2810432" cy="25391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de-DE" sz="1050" dirty="0"/>
              <a:t>Quelle: www.myvirtual.biz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0272"/>
            <a:ext cx="1151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next steps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00000" cy="4525963"/>
          </a:xfrm>
        </p:spPr>
        <p:txBody>
          <a:bodyPr/>
          <a:lstStyle/>
          <a:p>
            <a:r>
              <a:rPr lang="en-US" sz="2400" dirty="0" smtClean="0"/>
              <a:t>Requirements for providing PSS have been identified </a:t>
            </a:r>
          </a:p>
          <a:p>
            <a:r>
              <a:rPr lang="en-US" sz="2400" dirty="0" smtClean="0"/>
              <a:t>Identified requirements </a:t>
            </a:r>
            <a:r>
              <a:rPr lang="en-US" sz="2400" dirty="0"/>
              <a:t>need to be confirmed in further industrial projects</a:t>
            </a:r>
          </a:p>
          <a:p>
            <a:r>
              <a:rPr lang="en-US" sz="2400" dirty="0" smtClean="0"/>
              <a:t>Challenges for implementing an integrated product and service development process have been identified and a implementation strategy has been formulated</a:t>
            </a:r>
          </a:p>
          <a:p>
            <a:r>
              <a:rPr lang="en-US" sz="2400" dirty="0" smtClean="0"/>
              <a:t>Implementation strategies for other requirements need to be developed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2639822" cy="36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8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appendix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 Minuten Präsentation</a:t>
            </a:r>
          </a:p>
          <a:p>
            <a:r>
              <a:rPr lang="de-DE" dirty="0" smtClean="0"/>
              <a:t>5 Minuten Diskussion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Service revenue in manufacturing companies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3" y="1774371"/>
            <a:ext cx="7277100" cy="41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298180" y="5545599"/>
            <a:ext cx="533400" cy="381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[1]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03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PSS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Tukker</a:t>
            </a:r>
            <a:r>
              <a:rPr lang="de-DE" dirty="0" smtClean="0"/>
              <a:t> [2]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Product-oriented services</a:t>
            </a:r>
          </a:p>
          <a:p>
            <a:r>
              <a:rPr lang="en-US" sz="2800" dirty="0" smtClean="0"/>
              <a:t>Product, product related services as well as advice and consultancy</a:t>
            </a:r>
          </a:p>
          <a:p>
            <a:pPr marL="0" indent="0">
              <a:buNone/>
            </a:pPr>
            <a:r>
              <a:rPr lang="en-US" dirty="0" smtClean="0"/>
              <a:t>Use-oriented services</a:t>
            </a:r>
          </a:p>
          <a:p>
            <a:r>
              <a:rPr lang="en-US" sz="2800" dirty="0" smtClean="0"/>
              <a:t>Product lease, product renting and product pooling</a:t>
            </a:r>
          </a:p>
          <a:p>
            <a:pPr marL="0" indent="0">
              <a:buNone/>
            </a:pPr>
            <a:r>
              <a:rPr lang="en-US" dirty="0" smtClean="0"/>
              <a:t>Result-oriented services</a:t>
            </a:r>
          </a:p>
          <a:p>
            <a:r>
              <a:rPr lang="en-US" sz="2800" dirty="0" smtClean="0"/>
              <a:t>Activity management, pay per service unit and functional result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4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[1] </a:t>
            </a:r>
            <a:r>
              <a:rPr lang="en-US" sz="1600" dirty="0" err="1"/>
              <a:t>Gebauer</a:t>
            </a:r>
            <a:r>
              <a:rPr lang="en-US" sz="1600" dirty="0"/>
              <a:t> H, </a:t>
            </a:r>
            <a:r>
              <a:rPr lang="en-US" sz="1600" dirty="0" err="1"/>
              <a:t>Friedli</a:t>
            </a:r>
            <a:r>
              <a:rPr lang="en-US" sz="1600" dirty="0"/>
              <a:t> T, </a:t>
            </a:r>
            <a:r>
              <a:rPr lang="en-US" sz="1600" dirty="0" err="1"/>
              <a:t>Fleisch</a:t>
            </a:r>
            <a:r>
              <a:rPr lang="en-US" sz="1600" dirty="0"/>
              <a:t> E. Success factors for achieving high service revenues in manufacturing companies. Benchmarking: An International Journal 2006; 13:374-386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[2]</a:t>
            </a:r>
            <a:r>
              <a:rPr lang="en-GB" sz="1600" dirty="0"/>
              <a:t> </a:t>
            </a:r>
            <a:r>
              <a:rPr lang="en-GB" sz="1600" dirty="0" err="1"/>
              <a:t>Tukker</a:t>
            </a:r>
            <a:r>
              <a:rPr lang="en-GB" sz="1600" dirty="0"/>
              <a:t> A. (2013): Product services for a resource-efficient and circular economy - a review. Journal of Cleaner Production 2013; In Press, Corrected Proof. Available online 7 December 2013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[3] </a:t>
            </a:r>
            <a:r>
              <a:rPr lang="en-GB" sz="1600" dirty="0"/>
              <a:t>Nguyen H N, Exner K, Schnürmacher C, Stark R.: Operationalizing IPS² development process: A method for realizing IPS² developments based on Process-based project planning. In: </a:t>
            </a:r>
            <a:r>
              <a:rPr lang="en-GB" sz="1600" dirty="0" err="1"/>
              <a:t>ElMaraghy</a:t>
            </a:r>
            <a:r>
              <a:rPr lang="en-GB" sz="1600" dirty="0"/>
              <a:t>, H. (ed.): Product Services Systems and Value Creation. Proceedings of the 6th CIRP Conference on Industrial Product-Service Systems. Volume 16. Elsevier, 2014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4</a:t>
            </a:r>
            <a:r>
              <a:rPr lang="en-US" sz="1600" dirty="0" smtClean="0"/>
              <a:t>] </a:t>
            </a:r>
            <a:r>
              <a:rPr lang="en-US" sz="1600" dirty="0"/>
              <a:t>Oliva R, </a:t>
            </a:r>
            <a:r>
              <a:rPr lang="en-US" sz="1600" dirty="0" err="1"/>
              <a:t>Kallenberg</a:t>
            </a:r>
            <a:r>
              <a:rPr lang="en-US" sz="1600" dirty="0"/>
              <a:t> R. Managing the transition from products to services. International Journal of Service Industry Management 2003; 14:160-172.</a:t>
            </a:r>
            <a:endParaRPr lang="de-DE" sz="1600" dirty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5</a:t>
            </a:r>
            <a:r>
              <a:rPr lang="en-US" sz="1600" dirty="0" smtClean="0"/>
              <a:t>] </a:t>
            </a:r>
            <a:r>
              <a:rPr lang="en-US" sz="1600" dirty="0" err="1"/>
              <a:t>Leseure</a:t>
            </a:r>
            <a:r>
              <a:rPr lang="en-US" sz="1600" dirty="0"/>
              <a:t> M, Martinez V, </a:t>
            </a:r>
            <a:r>
              <a:rPr lang="en-US" sz="1600" dirty="0" err="1"/>
              <a:t>Bastl</a:t>
            </a:r>
            <a:r>
              <a:rPr lang="en-US" sz="1600" dirty="0"/>
              <a:t> M, Kingston J, Evans S. Challenges in transforming manufacturing </a:t>
            </a:r>
            <a:r>
              <a:rPr lang="en-US" sz="1600" dirty="0" err="1"/>
              <a:t>organisations</a:t>
            </a:r>
            <a:r>
              <a:rPr lang="en-US" sz="1600" dirty="0"/>
              <a:t> into product-service providers. Journal of Manufacturing Technology Management 2010; 21:449-469.</a:t>
            </a:r>
            <a:endParaRPr lang="de-DE" sz="1600" dirty="0"/>
          </a:p>
          <a:p>
            <a:pPr marL="0" indent="0">
              <a:buNone/>
            </a:pPr>
            <a:r>
              <a:rPr lang="en-GB" sz="1600" dirty="0" smtClean="0"/>
              <a:t>[6] </a:t>
            </a:r>
            <a:r>
              <a:rPr lang="en-GB" sz="1600" dirty="0" err="1"/>
              <a:t>Elfving</a:t>
            </a:r>
            <a:r>
              <a:rPr lang="en-GB" sz="1600" dirty="0"/>
              <a:t> SW, Washington N, Lienert A, </a:t>
            </a:r>
            <a:r>
              <a:rPr lang="en-GB" sz="1600" dirty="0" err="1"/>
              <a:t>Mänz</a:t>
            </a:r>
            <a:r>
              <a:rPr lang="en-GB" sz="1600" dirty="0"/>
              <a:t> K, Wilkens U. At a Crossroads: Case Study Analysis of the Organizational Challenges within the Transformation Path to an IPS2. Proceedings of 6th CIRP International Conference on Industrial Product-Service Systems, Windsor; 2014</a:t>
            </a:r>
            <a:endParaRPr lang="en-GB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Problem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Requirements for providing PSS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Requirement implementation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 and 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</a:t>
            </a:r>
            <a:r>
              <a:rPr lang="de-DE" dirty="0" err="1" smtClean="0"/>
              <a:t>statement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chchris\AppData\Local\Microsoft\Windows\Temporary Internet Files\Content.IE5\NWD8LTD3\problem_solv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4578350" cy="23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00000" cy="4525963"/>
          </a:xfrm>
        </p:spPr>
        <p:txBody>
          <a:bodyPr/>
          <a:lstStyle/>
          <a:p>
            <a:r>
              <a:rPr lang="en-GB" sz="2400" dirty="0"/>
              <a:t>Manufacturing </a:t>
            </a:r>
            <a:r>
              <a:rPr lang="en-GB" sz="2400" dirty="0" smtClean="0"/>
              <a:t>companies which transform </a:t>
            </a:r>
            <a:r>
              <a:rPr lang="en-GB" sz="2400" dirty="0"/>
              <a:t>from </a:t>
            </a:r>
            <a:r>
              <a:rPr lang="en-GB" sz="2400" dirty="0" smtClean="0"/>
              <a:t>Product OEM towards OSP fail to achieve high service revenues [1]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Comprehensive framework comprising all requirements for providing the PSS types proposed by </a:t>
            </a:r>
            <a:r>
              <a:rPr lang="en-GB" sz="2400" dirty="0" err="1" smtClean="0"/>
              <a:t>Tukker</a:t>
            </a:r>
            <a:r>
              <a:rPr lang="en-GB" sz="2400" dirty="0" smtClean="0"/>
              <a:t> [2] is missing</a:t>
            </a:r>
          </a:p>
          <a:p>
            <a:r>
              <a:rPr lang="en-GB" sz="2400" dirty="0" smtClean="0"/>
              <a:t>Holistic approach to help manufacturing firms implementing these requirements is missing</a:t>
            </a:r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methodology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630000" y="1505873"/>
            <a:ext cx="2016224" cy="2102458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Literature research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630000" y="3733800"/>
            <a:ext cx="2016224" cy="2073028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Case study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3264225" y="1505873"/>
            <a:ext cx="2679375" cy="4300955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Requirements for providing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 PSS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6400800" y="1505874"/>
            <a:ext cx="2590800" cy="4300954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rial" pitchFamily="-112" charset="0"/>
              </a:rPr>
              <a:t>Implementation of an integrated product and service development process in the case company</a:t>
            </a:r>
          </a:p>
        </p:txBody>
      </p:sp>
      <p:sp>
        <p:nvSpPr>
          <p:cNvPr id="14" name="Pfeil nach rechts 13"/>
          <p:cNvSpPr/>
          <p:nvPr/>
        </p:nvSpPr>
        <p:spPr bwMode="auto">
          <a:xfrm>
            <a:off x="6009640" y="3414033"/>
            <a:ext cx="340026" cy="484632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Pfeil nach rechts 14"/>
          <p:cNvSpPr/>
          <p:nvPr/>
        </p:nvSpPr>
        <p:spPr bwMode="auto">
          <a:xfrm>
            <a:off x="2860374" y="3429000"/>
            <a:ext cx="340026" cy="484632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Abgerundetes Rechteck 1"/>
          <p:cNvSpPr/>
          <p:nvPr/>
        </p:nvSpPr>
        <p:spPr>
          <a:xfrm>
            <a:off x="533400" y="1371600"/>
            <a:ext cx="2209800" cy="44958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_Case_Study"/>
          <p:cNvSpPr>
            <a:spLocks noGrp="1"/>
          </p:cNvSpPr>
          <p:nvPr>
            <p:ph idx="1"/>
          </p:nvPr>
        </p:nvSpPr>
        <p:spPr>
          <a:xfrm>
            <a:off x="2860373" y="1924050"/>
            <a:ext cx="5978827" cy="40671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Case </a:t>
            </a:r>
            <a:r>
              <a:rPr lang="en-US" sz="2000" dirty="0" smtClean="0"/>
              <a:t>company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/>
              <a:t>Supplier of material </a:t>
            </a:r>
            <a:r>
              <a:rPr lang="en-US" sz="1800" dirty="0" smtClean="0"/>
              <a:t>handling, </a:t>
            </a:r>
            <a:r>
              <a:rPr lang="en-US" sz="1800" dirty="0"/>
              <a:t>equipment and services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/>
              <a:t>Has transformed over the last years from a product centered company towards a provider of products and services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/>
              <a:t>More </a:t>
            </a:r>
            <a:r>
              <a:rPr lang="en-US" sz="1800" dirty="0"/>
              <a:t>than 30 percent of the sales result from </a:t>
            </a:r>
            <a:r>
              <a:rPr lang="en-US" sz="1800" dirty="0" smtClean="0"/>
              <a:t>services</a:t>
            </a:r>
          </a:p>
          <a:p>
            <a:pPr marL="0" lvl="1" indent="0">
              <a:buNone/>
            </a:pPr>
            <a:r>
              <a:rPr lang="en-US" sz="2000" dirty="0" smtClean="0"/>
              <a:t>Study details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/>
              <a:t>Document analysis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/>
              <a:t>Five guideline based interviews</a:t>
            </a:r>
          </a:p>
        </p:txBody>
      </p:sp>
      <p:sp>
        <p:nvSpPr>
          <p:cNvPr id="17" name="Text_Literature_research"/>
          <p:cNvSpPr txBox="1">
            <a:spLocks/>
          </p:cNvSpPr>
          <p:nvPr/>
        </p:nvSpPr>
        <p:spPr>
          <a:xfrm>
            <a:off x="2862000" y="1926000"/>
            <a:ext cx="5978827" cy="4067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Details</a:t>
            </a:r>
          </a:p>
          <a:p>
            <a:r>
              <a:rPr lang="en-US" sz="2000" dirty="0" smtClean="0"/>
              <a:t>4 findings were identified in an extensive literature research:</a:t>
            </a:r>
          </a:p>
          <a:p>
            <a:pPr lvl="1"/>
            <a:r>
              <a:rPr lang="en-US" sz="1600" dirty="0" err="1" smtClean="0"/>
              <a:t>Gebauer</a:t>
            </a:r>
            <a:r>
              <a:rPr lang="en-US" sz="1600" dirty="0" smtClean="0"/>
              <a:t> H et. al. “Success </a:t>
            </a:r>
            <a:r>
              <a:rPr lang="en-US" sz="1600" dirty="0"/>
              <a:t>factors for achieving high service revenues in manufacturing </a:t>
            </a:r>
            <a:r>
              <a:rPr lang="en-US" sz="1600" dirty="0" smtClean="0"/>
              <a:t>companies” [1]</a:t>
            </a:r>
            <a:endParaRPr lang="en-US" sz="1600" dirty="0"/>
          </a:p>
          <a:p>
            <a:pPr lvl="1"/>
            <a:r>
              <a:rPr lang="en-US" sz="1600" dirty="0" smtClean="0"/>
              <a:t>Oliva </a:t>
            </a:r>
            <a:r>
              <a:rPr lang="en-US" sz="1600" dirty="0"/>
              <a:t>R, </a:t>
            </a:r>
            <a:r>
              <a:rPr lang="en-US" sz="1600" dirty="0" err="1"/>
              <a:t>Kallenberg</a:t>
            </a:r>
            <a:r>
              <a:rPr lang="en-US" sz="1600" dirty="0"/>
              <a:t> R. </a:t>
            </a:r>
            <a:r>
              <a:rPr lang="en-US" sz="1600" dirty="0" smtClean="0"/>
              <a:t>“Managing </a:t>
            </a:r>
            <a:r>
              <a:rPr lang="en-US" sz="1600" dirty="0"/>
              <a:t>the transition from products to </a:t>
            </a:r>
            <a:r>
              <a:rPr lang="en-US" sz="1600" dirty="0" smtClean="0"/>
              <a:t>services” [4]</a:t>
            </a:r>
            <a:endParaRPr lang="en-US" sz="1600" dirty="0"/>
          </a:p>
          <a:p>
            <a:pPr lvl="1"/>
            <a:r>
              <a:rPr lang="en-US" sz="1600" dirty="0" err="1" smtClean="0"/>
              <a:t>Leseure</a:t>
            </a:r>
            <a:r>
              <a:rPr lang="en-US" sz="1600" dirty="0" smtClean="0"/>
              <a:t> M et. al. “Challenges </a:t>
            </a:r>
            <a:r>
              <a:rPr lang="en-US" sz="1600" dirty="0"/>
              <a:t>in transforming manufacturing </a:t>
            </a:r>
            <a:r>
              <a:rPr lang="en-US" sz="1600" dirty="0" err="1"/>
              <a:t>organisations</a:t>
            </a:r>
            <a:r>
              <a:rPr lang="en-US" sz="1600" dirty="0"/>
              <a:t> into product-service </a:t>
            </a:r>
            <a:r>
              <a:rPr lang="en-US" sz="1600" dirty="0" smtClean="0"/>
              <a:t>providers” [5]</a:t>
            </a:r>
            <a:endParaRPr lang="en-US" sz="1600" dirty="0"/>
          </a:p>
          <a:p>
            <a:pPr lvl="1"/>
            <a:r>
              <a:rPr lang="en-US" sz="1600" dirty="0" err="1" smtClean="0"/>
              <a:t>Elfving</a:t>
            </a:r>
            <a:r>
              <a:rPr lang="en-US" sz="1600" dirty="0" smtClean="0"/>
              <a:t> SW et. al. “At </a:t>
            </a:r>
            <a:r>
              <a:rPr lang="en-US" sz="1600" dirty="0"/>
              <a:t>a Crossroads: Case Study Analysis of the Organizational Challenges within the Transformation Path to an </a:t>
            </a:r>
            <a:r>
              <a:rPr lang="en-US" sz="1600" dirty="0" smtClean="0"/>
              <a:t>IPS2” [6]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6" y="2557101"/>
            <a:ext cx="4334284" cy="28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94270" cy="1143000"/>
          </a:xfrm>
        </p:spPr>
        <p:txBody>
          <a:bodyPr/>
          <a:lstStyle/>
          <a:p>
            <a:r>
              <a:rPr lang="en-US" dirty="0" smtClean="0"/>
              <a:t>Development project in collaboration with the case company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44187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64488" cy="1362075"/>
          </a:xfrm>
        </p:spPr>
        <p:txBody>
          <a:bodyPr/>
          <a:lstStyle/>
          <a:p>
            <a:pPr marL="514350" indent="-514350"/>
            <a:r>
              <a:rPr lang="en-US" dirty="0" smtClean="0"/>
              <a:t>Requirements </a:t>
            </a:r>
            <a:r>
              <a:rPr lang="en-US" dirty="0"/>
              <a:t>for </a:t>
            </a:r>
            <a:r>
              <a:rPr lang="en-US" dirty="0" smtClean="0"/>
              <a:t>providing PSS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Affichage à l'écran (4:3)</PresentationFormat>
  <Paragraphs>154</Paragraphs>
  <Slides>22</Slides>
  <Notes>5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Theme</vt:lpstr>
      <vt:lpstr>Présentation PowerPoint</vt:lpstr>
      <vt:lpstr>Struktur</vt:lpstr>
      <vt:lpstr>Agenda</vt:lpstr>
      <vt:lpstr>Problem statement</vt:lpstr>
      <vt:lpstr>Problem Statement</vt:lpstr>
      <vt:lpstr>Research methodology</vt:lpstr>
      <vt:lpstr>Research methodology</vt:lpstr>
      <vt:lpstr>Development project in collaboration with the case company</vt:lpstr>
      <vt:lpstr>Requirements for providing PSS</vt:lpstr>
      <vt:lpstr>Requirements</vt:lpstr>
      <vt:lpstr>Requirement implementation</vt:lpstr>
      <vt:lpstr>Requirement implementation</vt:lpstr>
      <vt:lpstr>Existing development processes</vt:lpstr>
      <vt:lpstr>Process definition and project execution</vt:lpstr>
      <vt:lpstr>Challenges and implementation strategy</vt:lpstr>
      <vt:lpstr>Conclusion and next steps</vt:lpstr>
      <vt:lpstr>Conclusion and next steps</vt:lpstr>
      <vt:lpstr>Thank you for your attention!</vt:lpstr>
      <vt:lpstr>appendix</vt:lpstr>
      <vt:lpstr>Service revenue in manufacturing companies</vt:lpstr>
      <vt:lpstr>PSS types by Tukker [2]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kashkou</dc:creator>
  <cp:lastModifiedBy>MEDINI Khaled</cp:lastModifiedBy>
  <cp:revision>108</cp:revision>
  <dcterms:created xsi:type="dcterms:W3CDTF">2006-08-16T00:00:00Z</dcterms:created>
  <dcterms:modified xsi:type="dcterms:W3CDTF">2015-06-11T15:52:36Z</dcterms:modified>
</cp:coreProperties>
</file>